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9"/>
  </p:notesMasterIdLst>
  <p:sldIdLst>
    <p:sldId id="256" r:id="rId2"/>
    <p:sldId id="692" r:id="rId3"/>
    <p:sldId id="698" r:id="rId4"/>
    <p:sldId id="700" r:id="rId5"/>
    <p:sldId id="699" r:id="rId6"/>
    <p:sldId id="611" r:id="rId7"/>
    <p:sldId id="612" r:id="rId8"/>
    <p:sldId id="696" r:id="rId9"/>
    <p:sldId id="614" r:id="rId10"/>
    <p:sldId id="616" r:id="rId11"/>
    <p:sldId id="618" r:id="rId12"/>
    <p:sldId id="620" r:id="rId13"/>
    <p:sldId id="621" r:id="rId14"/>
    <p:sldId id="704" r:id="rId15"/>
    <p:sldId id="622" r:id="rId16"/>
    <p:sldId id="708" r:id="rId17"/>
    <p:sldId id="682" r:id="rId18"/>
    <p:sldId id="705" r:id="rId19"/>
    <p:sldId id="706" r:id="rId20"/>
    <p:sldId id="707" r:id="rId21"/>
    <p:sldId id="711" r:id="rId22"/>
    <p:sldId id="624" r:id="rId23"/>
    <p:sldId id="691" r:id="rId24"/>
    <p:sldId id="710" r:id="rId25"/>
    <p:sldId id="675" r:id="rId26"/>
    <p:sldId id="676" r:id="rId27"/>
    <p:sldId id="694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4" autoAdjust="0"/>
    <p:restoredTop sz="94639" autoAdjust="0"/>
  </p:normalViewPr>
  <p:slideViewPr>
    <p:cSldViewPr>
      <p:cViewPr varScale="1">
        <p:scale>
          <a:sx n="65" d="100"/>
          <a:sy n="65" d="100"/>
        </p:scale>
        <p:origin x="34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mp4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4.wma>
</file>

<file path=ppt/media/media5.wma>
</file>

<file path=ppt/media/media6.wma>
</file>

<file path=ppt/media/media7.wma>
</file>

<file path=ppt/media/media8.avi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BFCD-1A9F-4E04-964F-3BE1AA8E8FD6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1EB67-F149-44AB-8268-6FBAA37BC8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1EB67-F149-44AB-8268-6FBAA37BC8D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53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7924800" cy="51785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11/7/2013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792162"/>
          </a:xfrm>
          <a:prstGeom prst="rect">
            <a:avLst/>
          </a:prstGeom>
        </p:spPr>
        <p:txBody>
          <a:bodyPr vert="horz" anchor="ctr" anchorCtr="1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7924800" cy="51785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483194" y="6172200"/>
            <a:ext cx="526694" cy="552651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000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8483139" y="6289965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5B77D36F-9883-46BD-B382-AD309B12512B}" type="slidenum">
              <a:rPr lang="en-US" sz="1400" smtClean="0">
                <a:solidFill>
                  <a:schemeClr val="bg1"/>
                </a:solidFill>
              </a:rPr>
              <a:pPr algn="ct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7" Type="http://schemas.openxmlformats.org/officeDocument/2006/relationships/image" Target="../media/image2.png"/><Relationship Id="rId2" Type="http://schemas.microsoft.com/office/2007/relationships/media" Target="../media/media14.wm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2" Type="http://schemas.microsoft.com/office/2007/relationships/media" Target="../media/media16.wma"/><Relationship Id="rId1" Type="http://schemas.openxmlformats.org/officeDocument/2006/relationships/tags" Target="../tags/tag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8.wma"/><Relationship Id="rId7" Type="http://schemas.openxmlformats.org/officeDocument/2006/relationships/image" Target="../media/image2.png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18.wm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wma"/><Relationship Id="rId2" Type="http://schemas.microsoft.com/office/2007/relationships/media" Target="../media/media19.wma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wma"/><Relationship Id="rId2" Type="http://schemas.microsoft.com/office/2007/relationships/media" Target="../media/media20.wm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wma"/><Relationship Id="rId2" Type="http://schemas.microsoft.com/office/2007/relationships/media" Target="../media/media21.wma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wma"/><Relationship Id="rId2" Type="http://schemas.microsoft.com/office/2007/relationships/media" Target="../media/media22.wm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wma"/><Relationship Id="rId2" Type="http://schemas.microsoft.com/office/2007/relationships/media" Target="../media/media23.wma"/><Relationship Id="rId1" Type="http://schemas.openxmlformats.org/officeDocument/2006/relationships/tags" Target="../tags/tag1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wma"/><Relationship Id="rId2" Type="http://schemas.microsoft.com/office/2007/relationships/media" Target="../media/media24.wma"/><Relationship Id="rId1" Type="http://schemas.openxmlformats.org/officeDocument/2006/relationships/tags" Target="../tags/tag1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wma"/><Relationship Id="rId2" Type="http://schemas.microsoft.com/office/2007/relationships/media" Target="../media/media25.wma"/><Relationship Id="rId1" Type="http://schemas.openxmlformats.org/officeDocument/2006/relationships/tags" Target="../tags/tag1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wma"/><Relationship Id="rId2" Type="http://schemas.microsoft.com/office/2007/relationships/media" Target="../media/media27.wma"/><Relationship Id="rId1" Type="http://schemas.openxmlformats.org/officeDocument/2006/relationships/tags" Target="../tags/tag1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wma"/><Relationship Id="rId2" Type="http://schemas.microsoft.com/office/2007/relationships/media" Target="../media/media28.wma"/><Relationship Id="rId1" Type="http://schemas.openxmlformats.org/officeDocument/2006/relationships/tags" Target="../tags/tag16.xml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9.wma"/><Relationship Id="rId7" Type="http://schemas.openxmlformats.org/officeDocument/2006/relationships/image" Target="../media/image2.png"/><Relationship Id="rId2" Type="http://schemas.openxmlformats.org/officeDocument/2006/relationships/video" Target="../media/media8.avi"/><Relationship Id="rId1" Type="http://schemas.microsoft.com/office/2007/relationships/media" Target="../media/media8.avi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9.wm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514600"/>
            <a:ext cx="6172200" cy="1894362"/>
          </a:xfrm>
        </p:spPr>
        <p:txBody>
          <a:bodyPr/>
          <a:lstStyle/>
          <a:p>
            <a:pPr algn="ctr"/>
            <a:r>
              <a:rPr lang="en-US" dirty="0" smtClean="0"/>
              <a:t>Comp 401</a:t>
            </a:r>
            <a:br>
              <a:rPr lang="en-US" dirty="0" smtClean="0"/>
            </a:br>
            <a:r>
              <a:rPr lang="en-US" dirty="0"/>
              <a:t>S</a:t>
            </a:r>
            <a:r>
              <a:rPr lang="en-US" dirty="0" smtClean="0"/>
              <a:t>ynchronized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257800"/>
            <a:ext cx="6172200" cy="1117122"/>
          </a:xfrm>
        </p:spPr>
        <p:txBody>
          <a:bodyPr/>
          <a:lstStyle/>
          <a:p>
            <a:r>
              <a:rPr lang="en-US" dirty="0" smtClean="0"/>
              <a:t>Instructor: Prasun Dewan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Top thread Sets its </a:t>
            </a:r>
            <a:r>
              <a:rPr lang="en-US" sz="3200" dirty="0" err="1" smtClean="0"/>
              <a:t>CurY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1571" y="25130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38200" y="43434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792859"/>
      </p:ext>
    </p:extLst>
  </p:cSld>
  <p:clrMapOvr>
    <a:masterClrMapping/>
  </p:clrMapOvr>
  <p:transition advTm="50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Top Thread Sleeps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1571" y="19812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38200" y="43434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571350"/>
      </p:ext>
    </p:extLst>
  </p:cSld>
  <p:clrMapOvr>
    <a:masterClrMapping/>
  </p:clrMapOvr>
  <p:transition advTm="72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Bottom Thread Sets its </a:t>
            </a:r>
            <a:r>
              <a:rPr lang="en-US" sz="3200" dirty="0" err="1" smtClean="0"/>
              <a:t>Cury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1571" y="19812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38200" y="4646612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40157"/>
      </p:ext>
    </p:extLst>
  </p:cSld>
  <p:clrMapOvr>
    <a:masterClrMapping/>
  </p:clrMapOvr>
  <p:transition advTm="3032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Interference</a:t>
            </a: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8480"/>
            <a:ext cx="6808137" cy="4292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308480"/>
            <a:ext cx="6781800" cy="4227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579239"/>
      </p:ext>
    </p:extLst>
  </p:cSld>
  <p:clrMapOvr>
    <a:masterClrMapping/>
  </p:clrMapOvr>
  <p:transition advTm="5219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85" x="9117013" y="2330450"/>
          <p14:tracePt t="3154" x="9117013" y="2322513"/>
          <p14:tracePt t="3199" x="9109075" y="2322513"/>
          <p14:tracePt t="3216" x="9099550" y="2322513"/>
          <p14:tracePt t="3779" x="9090025" y="2322513"/>
          <p14:tracePt t="3797" x="9090025" y="2312988"/>
          <p14:tracePt t="3815" x="9082088" y="2312988"/>
          <p14:tracePt t="3844" x="9082088" y="2303463"/>
          <p14:tracePt t="3874" x="9072563" y="2303463"/>
          <p14:tracePt t="3893" x="9063038" y="2295525"/>
          <p14:tracePt t="5084" x="9055100" y="2295525"/>
          <p14:tracePt t="5711" x="9037638" y="2295525"/>
          <p14:tracePt t="5723" x="9018588" y="2286000"/>
          <p14:tracePt t="5749" x="8991600" y="2276475"/>
          <p14:tracePt t="5781" x="8983663" y="2276475"/>
          <p14:tracePt t="5790" x="8947150" y="2276475"/>
          <p14:tracePt t="5816" x="8875713" y="2276475"/>
          <p14:tracePt t="5847" x="8823325" y="2276475"/>
          <p14:tracePt t="5859" x="8796338" y="2276475"/>
          <p14:tracePt t="5883" x="8705850" y="2276475"/>
          <p14:tracePt t="5914" x="8609013" y="2295525"/>
          <p14:tracePt t="5923" x="8572500" y="2303463"/>
          <p14:tracePt t="5950" x="8394700" y="2347913"/>
          <p14:tracePt t="5981" x="8323263" y="2374900"/>
          <p14:tracePt t="5984" x="8170863" y="2401888"/>
          <p14:tracePt t="6015" x="8099425" y="2419350"/>
          <p14:tracePt t="6026" x="7831138" y="2465388"/>
          <p14:tracePt t="6059" x="7705725" y="2500313"/>
          <p14:tracePt t="6084" x="7562850" y="2544763"/>
          <p14:tracePt t="6115" x="7456488" y="2571750"/>
          <p14:tracePt t="6126" x="7402513" y="2589213"/>
          <p14:tracePt t="6151" x="7251700" y="2652713"/>
          <p14:tracePt t="6183" x="7116763" y="2705100"/>
          <p14:tracePt t="6187" x="7062788" y="2724150"/>
          <p14:tracePt t="6217" x="6823075" y="2830513"/>
          <p14:tracePt t="6249" x="6777038" y="2847975"/>
          <p14:tracePt t="6251" x="6599238" y="2919413"/>
          <p14:tracePt t="6283" x="6483350" y="2990850"/>
          <p14:tracePt t="6299" x="6411913" y="3017838"/>
          <p14:tracePt t="6318" x="6215063" y="3108325"/>
          <p14:tracePt t="6349" x="6054725" y="3205163"/>
          <p14:tracePt t="6363" x="6018213" y="3224213"/>
          <p14:tracePt t="6385" x="5848350" y="3322638"/>
          <p14:tracePt t="6416" x="5724525" y="3402013"/>
          <p14:tracePt t="6424" x="5697538" y="3419475"/>
          <p14:tracePt t="6452" x="5545138" y="3517900"/>
          <p14:tracePt t="6483" x="5518150" y="3544888"/>
          <p14:tracePt t="6493" x="5456238" y="3581400"/>
          <p14:tracePt t="6518" x="5348288" y="3652838"/>
          <p14:tracePt t="6550" x="5268913" y="3714750"/>
          <p14:tracePt t="6567" x="5232400" y="3741738"/>
          <p14:tracePt t="6585" x="5126038" y="3795713"/>
          <p14:tracePt t="6616" x="5072063" y="3830638"/>
          <p14:tracePt t="6630" x="5045075" y="3848100"/>
          <p14:tracePt t="6653" x="4965700" y="3902075"/>
          <p14:tracePt t="6684" x="4929188" y="3929063"/>
          <p14:tracePt t="6690" x="4902200" y="3956050"/>
          <p14:tracePt t="6723" x="4848225" y="4000500"/>
          <p14:tracePt t="6753" x="4840288" y="4000500"/>
          <p14:tracePt t="6784" x="4830763" y="4000500"/>
          <p14:tracePt t="7175" x="4803775" y="3990975"/>
          <p14:tracePt t="7194" x="4795838" y="3990975"/>
          <p14:tracePt t="7207" x="4786313" y="3990975"/>
          <p14:tracePt t="7225" x="4776788" y="3983038"/>
          <p14:tracePt t="7254" x="4768850" y="3983038"/>
          <p14:tracePt t="7285" x="4751388" y="3973513"/>
          <p14:tracePt t="7299" x="4724400" y="3973513"/>
          <p14:tracePt t="7337" x="4705350" y="3973513"/>
          <p14:tracePt t="7369" x="4687888" y="3973513"/>
          <p14:tracePt t="7387" x="4670425" y="3983038"/>
          <p14:tracePt t="7419" x="4643438" y="3983038"/>
          <p14:tracePt t="7441" x="4616450" y="3990975"/>
          <p14:tracePt t="7460" x="4581525" y="4010025"/>
          <p14:tracePt t="7493" x="4562475" y="4010025"/>
          <p14:tracePt t="7523" x="4510088" y="4027488"/>
          <p14:tracePt t="7554" x="4384675" y="4054475"/>
          <p14:tracePt t="7586" x="4330700" y="4071938"/>
          <p14:tracePt t="7605" x="4276725" y="4098925"/>
          <p14:tracePt t="7636" x="4224338" y="4116388"/>
          <p14:tracePt t="7655" x="4116388" y="4152900"/>
          <p14:tracePt t="7686" x="4010025" y="4187825"/>
          <p14:tracePt t="7717" x="3919538" y="4214813"/>
          <p14:tracePt t="7730" x="3822700" y="4241800"/>
          <p14:tracePt t="7763" x="3652838" y="4295775"/>
          <p14:tracePt t="7789" x="3562350" y="4322763"/>
          <p14:tracePt t="7820" x="3429000" y="4357688"/>
          <p14:tracePt t="7851" x="3286125" y="4375150"/>
          <p14:tracePt t="7856" x="3098800" y="4429125"/>
          <p14:tracePt t="7887" x="2928938" y="4473575"/>
          <p14:tracePt t="7918" x="2884488" y="4491038"/>
          <p14:tracePt t="7929" x="2786063" y="4527550"/>
          <p14:tracePt t="7960" x="2589213" y="4562475"/>
          <p14:tracePt t="7990" x="2419350" y="4589463"/>
          <p14:tracePt t="8021" x="2224088" y="4643438"/>
          <p14:tracePt t="8065" x="2179638" y="4643438"/>
          <p14:tracePt t="8080" x="2081213" y="4670425"/>
          <p14:tracePt t="8113" x="2027238" y="4687888"/>
          <p14:tracePt t="8123" x="1866900" y="4732338"/>
          <p14:tracePt t="8154" x="1758950" y="4759325"/>
          <p14:tracePt t="8185" x="1633538" y="4786313"/>
          <p14:tracePt t="8190" x="1490663" y="4822825"/>
          <p14:tracePt t="8222" x="1357313" y="4857750"/>
          <p14:tracePt t="8254" x="1303338" y="4875213"/>
          <p14:tracePt t="8260" x="1152525" y="4911725"/>
          <p14:tracePt t="8292" x="1000125" y="4946650"/>
          <p14:tracePt t="8324" x="911225" y="4983163"/>
          <p14:tracePt t="8341" x="768350" y="5018088"/>
          <p14:tracePt t="8373" x="669925" y="5037138"/>
          <p14:tracePt t="8392" x="581025" y="5062538"/>
          <p14:tracePt t="8424" x="465138" y="5099050"/>
          <p14:tracePt t="8455" x="428625" y="5108575"/>
          <p14:tracePt t="8465" x="312738" y="5143500"/>
          <p14:tracePt t="8496" x="231775" y="5160963"/>
          <p14:tracePt t="8525" x="152400" y="5187950"/>
          <p14:tracePt t="8562" x="44450" y="5205413"/>
          <p14:tracePt t="8593" x="0" y="5232400"/>
          <p14:tracePt t="8624" x="0" y="5251450"/>
          <p14:tracePt t="8655" x="9525" y="5251450"/>
          <p14:tracePt t="8731" x="26988" y="5268913"/>
          <p14:tracePt t="8749" x="36513" y="5268913"/>
          <p14:tracePt t="8780" x="36513" y="5276850"/>
          <p14:tracePt t="8909" x="53975" y="5276850"/>
          <p14:tracePt t="9001" x="80963" y="5286375"/>
          <p14:tracePt t="9020" x="88900" y="5286375"/>
          <p14:tracePt t="9033" x="98425" y="5286375"/>
          <p14:tracePt t="9064" x="107950" y="5286375"/>
          <p14:tracePt t="9094" x="115888" y="5286375"/>
          <p14:tracePt t="9125" x="125413" y="5286375"/>
          <p14:tracePt t="9156" x="142875" y="5286375"/>
          <p14:tracePt t="9235" x="152400" y="5276850"/>
          <p14:tracePt t="9267" x="160338" y="5276850"/>
          <p14:tracePt t="9294" x="160338" y="5268913"/>
          <p14:tracePt t="9582" x="169863" y="5268913"/>
          <p14:tracePt t="9615" x="179388" y="5268913"/>
          <p14:tracePt t="9739" x="187325" y="5268913"/>
          <p14:tracePt t="9757" x="187325" y="5259388"/>
          <p14:tracePt t="9784" x="196850" y="5259388"/>
          <p14:tracePt t="9815" x="196850" y="5241925"/>
          <p14:tracePt t="10086" x="196850" y="5224463"/>
          <p14:tracePt t="10120" x="196850" y="5214938"/>
          <p14:tracePt t="10134" x="196850" y="5153025"/>
          <p14:tracePt t="10164" x="196850" y="5062538"/>
          <p14:tracePt t="10196" x="187325" y="4938713"/>
          <p14:tracePt t="10227" x="179388" y="4822825"/>
          <p14:tracePt t="10244" x="169863" y="4768850"/>
          <p14:tracePt t="10276" x="160338" y="4652963"/>
          <p14:tracePt t="10297" x="142875" y="4510088"/>
          <p14:tracePt t="10329" x="125413" y="4367213"/>
          <p14:tracePt t="10339" x="115888" y="4322763"/>
          <p14:tracePt t="10364" x="98425" y="4170363"/>
          <p14:tracePt t="10395" x="88900" y="4054475"/>
          <p14:tracePt t="10401" x="80963" y="4017963"/>
          <p14:tracePt t="10431" x="80963" y="3990975"/>
          <p14:tracePt t="10462" x="80963" y="3965575"/>
          <p14:tracePt t="10465" x="71438" y="3894138"/>
          <p14:tracePt t="10496" x="71438" y="3830638"/>
          <p14:tracePt t="10514" x="71438" y="3803650"/>
          <p14:tracePt t="10532" x="61913" y="3714750"/>
          <p14:tracePt t="10564" x="61913" y="3687763"/>
          <p14:tracePt t="10592" x="61913" y="3697288"/>
          <p14:tracePt t="10730" x="61913" y="3714750"/>
          <p14:tracePt t="10749" x="61913" y="3724275"/>
          <p14:tracePt t="10765" x="88900" y="3776663"/>
          <p14:tracePt t="10796" x="98425" y="3822700"/>
          <p14:tracePt t="10812" x="107950" y="3840163"/>
          <p14:tracePt t="10834" x="133350" y="3884613"/>
          <p14:tracePt t="10865" x="160338" y="3938588"/>
          <p14:tracePt t="10872" x="179388" y="3956050"/>
          <p14:tracePt t="10902" x="196850" y="4010025"/>
          <p14:tracePt t="10934" x="204788" y="4054475"/>
          <p14:tracePt t="10965" x="223838" y="4089400"/>
          <p14:tracePt t="10985" x="241300" y="4108450"/>
          <p14:tracePt t="11011" x="241300" y="4125913"/>
          <p14:tracePt t="11034" x="250825" y="4133850"/>
          <p14:tracePt t="11077" x="250825" y="4160838"/>
          <p14:tracePt t="11110" x="258763" y="4160838"/>
          <p14:tracePt t="11157" x="250825" y="4160838"/>
          <p14:tracePt t="11658" x="250825" y="4152900"/>
          <p14:tracePt t="12085" x="241300" y="4152900"/>
          <p14:tracePt t="12160" x="241300" y="4143375"/>
          <p14:tracePt t="12317" x="231775" y="4143375"/>
          <p14:tracePt t="12614" x="241300" y="4133850"/>
          <p14:tracePt t="12795" x="250825" y="4133850"/>
          <p14:tracePt t="12832" x="268288" y="4125913"/>
          <p14:tracePt t="12851" x="303213" y="4108450"/>
          <p14:tracePt t="12870" x="330200" y="4098925"/>
          <p14:tracePt t="12883" x="366713" y="4089400"/>
          <p14:tracePt t="12905" x="428625" y="4062413"/>
          <p14:tracePt t="12936" x="438150" y="4054475"/>
          <p14:tracePt t="12945" x="490538" y="4037013"/>
          <p14:tracePt t="12972" x="581025" y="3990975"/>
          <p14:tracePt t="13004" x="608013" y="3983038"/>
          <p14:tracePt t="13007" x="652463" y="3965575"/>
          <p14:tracePt t="13038" x="679450" y="3946525"/>
          <p14:tracePt t="13040" x="768350" y="3911600"/>
          <p14:tracePt t="13070" x="839788" y="3884613"/>
          <p14:tracePt t="13089" x="884238" y="3867150"/>
          <p14:tracePt t="13106" x="1000125" y="3830638"/>
          <p14:tracePt t="13137" x="1062038" y="3795713"/>
          <p14:tracePt t="13152" x="1108075" y="3776663"/>
          <p14:tracePt t="13174" x="1223963" y="3724275"/>
          <p14:tracePt t="13205" x="1312863" y="3670300"/>
          <p14:tracePt t="13218" x="1339850" y="3660775"/>
          <p14:tracePt t="13240" x="1438275" y="3589338"/>
          <p14:tracePt t="13270" x="1509713" y="3527425"/>
          <p14:tracePt t="13279" x="1527175" y="3509963"/>
          <p14:tracePt t="13306" x="1608138" y="3438525"/>
          <p14:tracePt t="13337" x="1652588" y="3402013"/>
          <p14:tracePt t="13341" x="1670050" y="3384550"/>
          <p14:tracePt t="13372" x="1731963" y="3330575"/>
          <p14:tracePt t="13375" x="1803400" y="3251200"/>
          <p14:tracePt t="13406" x="1839913" y="3214688"/>
          <p14:tracePt t="13416" x="1893888" y="3133725"/>
          <p14:tracePt t="13440" x="1928813" y="3089275"/>
          <p14:tracePt t="13471" x="1973263" y="3036888"/>
          <p14:tracePt t="13484" x="1990725" y="3009900"/>
          <p14:tracePt t="13507" x="2062163" y="2911475"/>
          <p14:tracePt t="13538" x="2125663" y="2830513"/>
          <p14:tracePt t="13559" x="2133600" y="2813050"/>
          <p14:tracePt t="13584" x="2179638" y="2751138"/>
          <p14:tracePt t="13608" x="2187575" y="2732088"/>
          <p14:tracePt t="13639" x="2224088" y="2679700"/>
          <p14:tracePt t="13641" x="2232025" y="2660650"/>
          <p14:tracePt t="13641" x="2268538" y="2598738"/>
          <p14:tracePt t="13671" x="2286000" y="2581275"/>
          <p14:tracePt t="13684" x="2312988" y="2544763"/>
          <p14:tracePt t="13708" x="2366963" y="2455863"/>
          <p14:tracePt t="13738" x="2384425" y="2438400"/>
          <p14:tracePt t="13744" x="2411413" y="2374900"/>
          <p14:tracePt t="13774" x="2465388" y="2303463"/>
          <p14:tracePt t="13805" x="2473325" y="2286000"/>
          <p14:tracePt t="13808" x="2509838" y="2205038"/>
          <p14:tracePt t="13840" x="2536825" y="2160588"/>
          <p14:tracePt t="13858" x="2544763" y="2160588"/>
          <p14:tracePt t="13875" x="2571750" y="2108200"/>
          <p14:tracePt t="13906" x="2598738" y="2062163"/>
          <p14:tracePt t="13921" x="2616200" y="2054225"/>
          <p14:tracePt t="13942" x="2660650" y="1982788"/>
          <p14:tracePt t="13974" x="2697163" y="1928813"/>
          <p14:tracePt t="13985" x="2705100" y="1911350"/>
          <p14:tracePt t="14008" x="2741613" y="1847850"/>
          <p14:tracePt t="14039" x="2776538" y="1803400"/>
          <p14:tracePt t="14053" x="2786063" y="1776413"/>
          <p14:tracePt t="14076" x="2822575" y="1724025"/>
          <p14:tracePt t="14106" x="2830513" y="1697038"/>
          <p14:tracePt t="14111" x="2847975" y="1687513"/>
          <p14:tracePt t="14144" x="2847975" y="1679575"/>
          <p14:tracePt t="14157" x="2847975" y="1687513"/>
          <p14:tracePt t="15585" x="2840038" y="1687513"/>
          <p14:tracePt t="15748" x="2840038" y="1697038"/>
          <p14:tracePt t="15824" x="2830513" y="1724025"/>
          <p14:tracePt t="15842" x="2822575" y="1724025"/>
          <p14:tracePt t="15854" x="2822575" y="1741488"/>
          <p14:tracePt t="15881" x="2795588" y="1768475"/>
          <p14:tracePt t="15914" x="2795588" y="1795463"/>
          <p14:tracePt t="15917" x="2776538" y="1830388"/>
          <p14:tracePt t="15948" x="2759075" y="1847850"/>
          <p14:tracePt t="15978" x="2751138" y="1893888"/>
          <p14:tracePt t="15981" x="2732088" y="1911350"/>
          <p14:tracePt t="16012" x="2714625" y="1955800"/>
          <p14:tracePt t="16015" x="2679700" y="2081213"/>
          <p14:tracePt t="16068" x="2643188" y="2160588"/>
          <p14:tracePt t="16074" x="2633663" y="2179638"/>
          <p14:tracePt t="16087" x="2616200" y="2241550"/>
          <p14:tracePt t="16115" x="2571750" y="2366963"/>
          <p14:tracePt t="16146" x="2544763" y="2473325"/>
          <p14:tracePt t="16156" x="2517775" y="2536825"/>
          <p14:tracePt t="16182" x="2473325" y="2652713"/>
          <p14:tracePt t="16214" x="2446338" y="2732088"/>
          <p14:tracePt t="16231" x="2411413" y="2803525"/>
          <p14:tracePt t="16250" x="2384425" y="2840038"/>
          <p14:tracePt t="16281" x="2339975" y="2919413"/>
          <p14:tracePt t="16284" x="2303463" y="3017838"/>
          <p14:tracePt t="16316" x="2259013" y="3089275"/>
          <p14:tracePt t="16326" x="2241550" y="3125788"/>
          <p14:tracePt t="16349" x="2170113" y="3232150"/>
          <p14:tracePt t="16379" x="2125663" y="3295650"/>
          <p14:tracePt t="16388" x="2081213" y="3357563"/>
          <p14:tracePt t="16416" x="2027238" y="3438525"/>
          <p14:tracePt t="16446" x="1982788" y="3500438"/>
          <p14:tracePt t="16454" x="1965325" y="3536950"/>
          <p14:tracePt t="16484" x="1901825" y="3633788"/>
          <p14:tracePt t="16515" x="1857375" y="3697288"/>
          <p14:tracePt t="16517" x="1785938" y="3786188"/>
          <p14:tracePt t="16547" x="1776413" y="3795713"/>
          <p14:tracePt t="16557" x="1731963" y="3867150"/>
          <p14:tracePt t="16584" x="1660525" y="3938588"/>
          <p14:tracePt t="16616" x="1652588" y="3965575"/>
          <p14:tracePt t="16622" x="1608138" y="4017963"/>
          <p14:tracePt t="16650" x="1536700" y="4098925"/>
          <p14:tracePt t="16680" x="1527175" y="4116388"/>
          <p14:tracePt t="16684" x="1473200" y="4187825"/>
          <p14:tracePt t="16716" x="1438275" y="4232275"/>
          <p14:tracePt t="16735" x="1401763" y="4259263"/>
          <p14:tracePt t="16763" x="1393825" y="4295775"/>
          <p14:tracePt t="16784" x="1339850" y="4357688"/>
          <p14:tracePt t="16815" x="1322388" y="4384675"/>
          <p14:tracePt t="16829" x="1303338" y="4402138"/>
          <p14:tracePt t="16850" x="1258888" y="4473575"/>
          <p14:tracePt t="16881" x="1231900" y="4527550"/>
          <p14:tracePt t="16892" x="1223963" y="4554538"/>
          <p14:tracePt t="16917" x="1196975" y="4598988"/>
          <p14:tracePt t="16948" x="1187450" y="4616450"/>
          <p14:tracePt t="16954" x="1160463" y="4660900"/>
          <p14:tracePt t="16984" x="1125538" y="4741863"/>
          <p14:tracePt t="17015" x="1116013" y="4759325"/>
          <p14:tracePt t="17017" x="1098550" y="4813300"/>
          <p14:tracePt t="17064" x="1089025" y="4840288"/>
          <p14:tracePt t="17068" x="1081088" y="4857750"/>
          <p14:tracePt t="17084" x="1044575" y="4929188"/>
          <p14:tracePt t="17115" x="1036638" y="4965700"/>
          <p14:tracePt t="17128" x="1017588" y="5000625"/>
          <p14:tracePt t="17151" x="1009650" y="5037138"/>
          <p14:tracePt t="17182" x="990600" y="5099050"/>
          <p14:tracePt t="17191" x="982663" y="5126038"/>
          <p14:tracePt t="17222" x="973138" y="5143500"/>
          <p14:tracePt t="17252" x="965200" y="5197475"/>
          <p14:tracePt t="17284" x="955675" y="5205413"/>
          <p14:tracePt t="17301" x="955675" y="5224463"/>
          <p14:tracePt t="17328" x="955675" y="5232400"/>
          <p14:tracePt t="17352" x="955675" y="5268913"/>
          <p14:tracePt t="17382" x="955675" y="5276850"/>
          <p14:tracePt t="17410" x="955675" y="5286375"/>
          <p14:tracePt t="17441" x="955675" y="5295900"/>
          <p14:tracePt t="18585" x="955675" y="5286375"/>
          <p14:tracePt t="18654" x="955675" y="5276850"/>
          <p14:tracePt t="18664" x="955675" y="5251450"/>
          <p14:tracePt t="18689" x="955675" y="5205413"/>
          <p14:tracePt t="18720" x="955675" y="5153025"/>
          <p14:tracePt t="18734" x="955675" y="5133975"/>
          <p14:tracePt t="18756" x="955675" y="5062538"/>
          <p14:tracePt t="18787" x="946150" y="5010150"/>
          <p14:tracePt t="18796" x="946150" y="4983163"/>
          <p14:tracePt t="18824" x="938213" y="4911725"/>
          <p14:tracePt t="18856" x="928688" y="4848225"/>
          <p14:tracePt t="18860" x="919163" y="4803775"/>
          <p14:tracePt t="18890" x="901700" y="4724400"/>
          <p14:tracePt t="18921" x="884238" y="4660900"/>
          <p14:tracePt t="18935" x="866775" y="4581525"/>
          <p14:tracePt t="18957" x="830263" y="4465638"/>
          <p14:tracePt t="18988" x="812800" y="4411663"/>
          <p14:tracePt t="18996" x="785813" y="4340225"/>
          <p14:tracePt t="19023" x="750888" y="4241800"/>
          <p14:tracePt t="19055" x="741363" y="4232275"/>
          <p14:tracePt t="19060" x="723900" y="4179888"/>
          <p14:tracePt t="19090" x="714375" y="4152900"/>
          <p14:tracePt t="19107" x="696913" y="4116388"/>
          <p14:tracePt t="19123" x="687388" y="4108450"/>
          <p14:tracePt t="19153" x="679450" y="4081463"/>
          <p14:tracePt t="19173" x="669925" y="4062413"/>
          <p14:tracePt t="19190" x="652463" y="4027488"/>
          <p14:tracePt t="19223" x="642938" y="4027488"/>
          <p14:tracePt t="20584" x="652463" y="4037013"/>
          <p14:tracePt t="21336" x="660400" y="4044950"/>
          <p14:tracePt t="21355" x="687388" y="4054475"/>
          <p14:tracePt t="21374" x="687388" y="4062413"/>
          <p14:tracePt t="21385" x="704850" y="4062413"/>
          <p14:tracePt t="21405" x="704850" y="4071938"/>
          <p14:tracePt t="21416" x="723900" y="4081463"/>
          <p14:tracePt t="21436" x="731838" y="4081463"/>
          <p14:tracePt t="21448" x="758825" y="4108450"/>
          <p14:tracePt t="21467" x="768350" y="4108450"/>
          <p14:tracePt t="21479" x="812800" y="4133850"/>
          <p14:tracePt t="21498" x="830263" y="4152900"/>
          <p14:tracePt t="21510" x="839788" y="4152900"/>
          <p14:tracePt t="21537" x="866775" y="4170363"/>
          <p14:tracePt t="21559" x="884238" y="4179888"/>
          <p14:tracePt t="21564" x="901700" y="4187825"/>
          <p14:tracePt t="21573" x="946150" y="4214813"/>
          <p14:tracePt t="21593" x="965200" y="4224338"/>
          <p14:tracePt t="21603" x="1009650" y="4251325"/>
          <p14:tracePt t="21623" x="1027113" y="4259263"/>
          <p14:tracePt t="21635" x="1062038" y="4276725"/>
          <p14:tracePt t="21653" x="1098550" y="4295775"/>
          <p14:tracePt t="21673" x="1116013" y="4313238"/>
          <p14:tracePt t="21683" x="1133475" y="4322763"/>
          <p14:tracePt t="21704" x="1152525" y="4330700"/>
          <p14:tracePt t="21716" x="1169988" y="4340225"/>
          <p14:tracePt t="21731" x="1196975" y="4348163"/>
          <p14:tracePt t="21748" x="1241425" y="4375150"/>
          <p14:tracePt t="21767" x="1250950" y="4384675"/>
          <p14:tracePt t="21781" x="1268413" y="4394200"/>
          <p14:tracePt t="21798" x="1303338" y="4402138"/>
          <p14:tracePt t="21814" x="1322388" y="4419600"/>
          <p14:tracePt t="21831" x="1347788" y="4429125"/>
          <p14:tracePt t="21848" x="1374775" y="4438650"/>
          <p14:tracePt t="21865" x="1401763" y="4456113"/>
          <p14:tracePt t="21883" x="1419225" y="4465638"/>
          <p14:tracePt t="21898" x="1446213" y="4483100"/>
          <p14:tracePt t="21915" x="1490663" y="4500563"/>
          <p14:tracePt t="21933" x="1509713" y="4510088"/>
          <p14:tracePt t="21948" x="1527175" y="4510088"/>
          <p14:tracePt t="21965" x="1544638" y="4518025"/>
          <p14:tracePt t="21983" x="1598613" y="4537075"/>
          <p14:tracePt t="21999" x="1608138" y="4545013"/>
          <p14:tracePt t="22018" x="1616075" y="4545013"/>
          <p14:tracePt t="22033" x="1625600" y="4554538"/>
          <p14:tracePt t="22049" x="1643063" y="4554538"/>
          <p14:tracePt t="22079" x="1652588" y="4562475"/>
          <p14:tracePt t="22092" x="1660525" y="4562475"/>
          <p14:tracePt t="22111" x="1670050" y="4572000"/>
          <p14:tracePt t="22143" x="1679575" y="4572000"/>
          <p14:tracePt t="22154" x="1687513" y="4572000"/>
          <p14:tracePt t="22174" x="1697038" y="4572000"/>
          <p14:tracePt t="22184" x="1697038" y="4581525"/>
          <p14:tracePt t="22204" x="1704975" y="4581525"/>
          <p14:tracePt t="22296" x="1714500" y="4581525"/>
          <p14:tracePt t="23583" x="1724025" y="4581525"/>
          <p14:tracePt t="24623" x="1741488" y="4581525"/>
          <p14:tracePt t="24655" x="1758950" y="4581525"/>
          <p14:tracePt t="24673" x="1768475" y="4581525"/>
          <p14:tracePt t="24685" x="1785938" y="4581525"/>
          <p14:tracePt t="24713" x="1803400" y="4581525"/>
          <p14:tracePt t="24724" x="1812925" y="4589463"/>
          <p14:tracePt t="24736" x="1830388" y="4589463"/>
          <p14:tracePt t="24749" x="1866900" y="4589463"/>
          <p14:tracePt t="24768" x="1893888" y="4598988"/>
          <p14:tracePt t="24779" x="1938338" y="4616450"/>
          <p14:tracePt t="24800" x="1965325" y="4625975"/>
          <p14:tracePt t="24810" x="2027238" y="4643438"/>
          <p14:tracePt t="24829" x="2054225" y="4652963"/>
          <p14:tracePt t="24843" x="2098675" y="4660900"/>
          <p14:tracePt t="24862" x="2116138" y="4670425"/>
          <p14:tracePt t="24874" x="2133600" y="4679950"/>
          <p14:tracePt t="24893" x="2152650" y="4687888"/>
          <p14:tracePt t="24907" x="2197100" y="4697413"/>
          <p14:tracePt t="24926" x="2224088" y="4714875"/>
          <p14:tracePt t="24941" x="2276475" y="4741863"/>
          <p14:tracePt t="24957" x="2303463" y="4751388"/>
          <p14:tracePt t="24974" x="2330450" y="4776788"/>
          <p14:tracePt t="24991" x="2347913" y="4786313"/>
          <p14:tracePt t="25019" x="2374900" y="4813300"/>
          <p14:tracePt t="25063" x="2411413" y="4848225"/>
          <p14:tracePt t="25067" x="2419350" y="4867275"/>
          <p14:tracePt t="25079" x="2446338" y="4902200"/>
          <p14:tracePt t="25098" x="2465388" y="4919663"/>
          <p14:tracePt t="25110" x="2490788" y="4965700"/>
          <p14:tracePt t="25128" x="2500313" y="4973638"/>
          <p14:tracePt t="25143" x="2536825" y="5027613"/>
          <p14:tracePt t="25159" x="2536825" y="5037138"/>
          <p14:tracePt t="25175" x="2544763" y="5045075"/>
          <p14:tracePt t="25191" x="2554288" y="5054600"/>
          <p14:tracePt t="25208" x="2554288" y="5072063"/>
          <p14:tracePt t="25225" x="2562225" y="5072063"/>
          <p14:tracePt t="25241" x="2562225" y="5081588"/>
          <p14:tracePt t="25258" x="2562225" y="5099050"/>
          <p14:tracePt t="25275" x="2571750" y="5108575"/>
          <p14:tracePt t="25300" x="2571750" y="5116513"/>
          <p14:tracePt t="25351" x="2581275" y="5116513"/>
          <p14:tracePt t="25425" x="2581275" y="5126038"/>
          <p14:tracePt t="25458" x="2581275" y="5133975"/>
          <p14:tracePt t="25518" x="2571750" y="5133975"/>
          <p14:tracePt t="25570" x="2562225" y="5133975"/>
          <p14:tracePt t="25583" x="2562225" y="5143500"/>
          <p14:tracePt t="25600" x="2554288" y="5143500"/>
          <p14:tracePt t="25613" x="2544763" y="5143500"/>
          <p14:tracePt t="25631" x="2527300" y="5153025"/>
          <p14:tracePt t="25659" x="2490788" y="5160963"/>
          <p14:tracePt t="25678" x="2482850" y="5170488"/>
          <p14:tracePt t="25690" x="2465388" y="5170488"/>
          <p14:tracePt t="25710" x="2455863" y="5170488"/>
          <p14:tracePt t="25723" x="2401888" y="5180013"/>
          <p14:tracePt t="25743" x="2384425" y="5180013"/>
          <p14:tracePt t="25755" x="2339975" y="5180013"/>
          <p14:tracePt t="25775" x="2322513" y="5180013"/>
          <p14:tracePt t="25786" x="2295525" y="5187950"/>
          <p14:tracePt t="25805" x="2286000" y="5187950"/>
          <p14:tracePt t="25817" x="2241550" y="5187950"/>
          <p14:tracePt t="25836" x="2224088" y="5197475"/>
          <p14:tracePt t="25848" x="2160588" y="5197475"/>
          <p14:tracePt t="25867" x="2133600" y="5197475"/>
          <p14:tracePt t="25880" x="2081213" y="5205413"/>
          <p14:tracePt t="25899" x="2054225" y="5205413"/>
          <p14:tracePt t="25911" x="2000250" y="5214938"/>
          <p14:tracePt t="25931" x="1990725" y="5214938"/>
          <p14:tracePt t="25944" x="1928813" y="5224463"/>
          <p14:tracePt t="25963" x="1911350" y="5224463"/>
          <p14:tracePt t="25977" x="1884363" y="5224463"/>
          <p14:tracePt t="25994" x="1822450" y="5232400"/>
          <p14:tracePt t="26010" x="1776413" y="5232400"/>
          <p14:tracePt t="26027" x="1758950" y="5232400"/>
          <p14:tracePt t="26044" x="1714500" y="5232400"/>
          <p14:tracePt t="26061" x="1687513" y="5232400"/>
          <p14:tracePt t="26077" x="1652588" y="5241925"/>
          <p14:tracePt t="26094" x="1625600" y="5241925"/>
          <p14:tracePt t="26111" x="1571625" y="5251450"/>
          <p14:tracePt t="26127" x="1544638" y="5259388"/>
          <p14:tracePt t="26144" x="1482725" y="5259388"/>
          <p14:tracePt t="26161" x="1455738" y="5268913"/>
          <p14:tracePt t="26178" x="1374775" y="5268913"/>
          <p14:tracePt t="26194" x="1295400" y="5276850"/>
          <p14:tracePt t="26213" x="1268413" y="5276850"/>
          <p14:tracePt t="26228" x="1196975" y="5276850"/>
          <p14:tracePt t="26245" x="1133475" y="5276850"/>
          <p14:tracePt t="26263" x="1108075" y="5276850"/>
          <p14:tracePt t="26289" x="1044575" y="5276850"/>
          <p14:tracePt t="26307" x="1009650" y="5276850"/>
          <p14:tracePt t="26319" x="946150" y="5276850"/>
          <p14:tracePt t="26339" x="919163" y="5276850"/>
          <p14:tracePt t="26353" x="847725" y="5286375"/>
          <p14:tracePt t="26371" x="830263" y="5286375"/>
          <p14:tracePt t="26383" x="768350" y="5286375"/>
          <p14:tracePt t="26403" x="741363" y="5286375"/>
          <p14:tracePt t="26415" x="679450" y="5295900"/>
          <p14:tracePt t="26434" x="652463" y="5295900"/>
          <p14:tracePt t="26446" x="598488" y="5295900"/>
          <p14:tracePt t="26465" x="571500" y="5295900"/>
          <p14:tracePt t="26479" x="527050" y="5295900"/>
          <p14:tracePt t="26496" x="438150" y="5295900"/>
          <p14:tracePt t="26528" x="411163" y="5295900"/>
          <p14:tracePt t="26543" x="357188" y="5295900"/>
          <p14:tracePt t="26566" x="339725" y="5295900"/>
          <p14:tracePt t="26575" x="322263" y="5295900"/>
          <p14:tracePt t="26585" x="285750" y="5295900"/>
          <p14:tracePt t="26605" x="250825" y="5303838"/>
          <p14:tracePt t="26638" x="241300" y="5303838"/>
          <p14:tracePt t="26651" x="187325" y="5303838"/>
          <p14:tracePt t="26670" x="152400" y="5303838"/>
          <p14:tracePt t="26695" x="142875" y="5303838"/>
          <p14:tracePt t="26715" x="133350" y="5303838"/>
          <p14:tracePt t="26733" x="142875" y="5295900"/>
          <p14:tracePt t="27663" x="152400" y="5286375"/>
          <p14:tracePt t="27693" x="160338" y="5268913"/>
          <p14:tracePt t="27704" x="169863" y="5251450"/>
          <p14:tracePt t="27724" x="179388" y="5232400"/>
          <p14:tracePt t="27736" x="179388" y="5214938"/>
          <p14:tracePt t="27748" x="187325" y="5180013"/>
          <p14:tracePt t="27767" x="196850" y="5126038"/>
          <p14:tracePt t="27786" x="196850" y="5116513"/>
          <p14:tracePt t="27798" x="204788" y="5062538"/>
          <p14:tracePt t="27818" x="204788" y="5037138"/>
          <p14:tracePt t="27829" x="204788" y="4983163"/>
          <p14:tracePt t="27848" x="204788" y="4946650"/>
          <p14:tracePt t="27876" x="204788" y="4875213"/>
          <p14:tracePt t="27895" x="204788" y="4830763"/>
          <p14:tracePt t="27907" x="204788" y="4776788"/>
          <p14:tracePt t="27927" x="204788" y="4741863"/>
          <p14:tracePt t="27939" x="204788" y="4687888"/>
          <p14:tracePt t="27958" x="204788" y="4670425"/>
          <p14:tracePt t="27970" x="204788" y="4633913"/>
          <p14:tracePt t="27990" x="204788" y="4616450"/>
          <p14:tracePt t="28001" x="204788" y="4562475"/>
          <p14:tracePt t="28021" x="204788" y="4537075"/>
          <p14:tracePt t="28035" x="196850" y="4500563"/>
          <p14:tracePt t="28061" x="196850" y="4491038"/>
          <p14:tracePt t="28067" x="196850" y="4446588"/>
          <p14:tracePt t="28096" x="187325" y="4394200"/>
          <p14:tracePt t="28115" x="187325" y="4384675"/>
          <p14:tracePt t="28126" x="187325" y="4330700"/>
          <p14:tracePt t="28145" x="187325" y="4313238"/>
          <p14:tracePt t="28158" x="179388" y="4268788"/>
          <p14:tracePt t="28179" x="169863" y="4259263"/>
          <p14:tracePt t="28190" x="160338" y="4224338"/>
          <p14:tracePt t="28209" x="152400" y="4179888"/>
          <p14:tracePt t="28243" x="152400" y="4160838"/>
          <p14:tracePt t="28255" x="152400" y="4152900"/>
          <p14:tracePt t="28274" x="152400" y="4133850"/>
          <p14:tracePt t="28286" x="152400" y="4116388"/>
          <p14:tracePt t="28332" x="152400" y="4098925"/>
          <p14:tracePt t="28351" x="152400" y="4089400"/>
          <p14:tracePt t="29333" x="160338" y="4089400"/>
          <p14:tracePt t="29683" x="179388" y="4081463"/>
          <p14:tracePt t="29702" x="187325" y="4081463"/>
          <p14:tracePt t="29714" x="223838" y="4081463"/>
          <p14:tracePt t="29733" x="241300" y="4081463"/>
          <p14:tracePt t="29745" x="312738" y="4081463"/>
          <p14:tracePt t="29763" x="411163" y="4071938"/>
          <p14:tracePt t="29783" x="438150" y="4062413"/>
          <p14:tracePt t="29794" x="544513" y="4044950"/>
          <p14:tracePt t="29813" x="571500" y="4044950"/>
          <p14:tracePt t="29825" x="679450" y="4037013"/>
          <p14:tracePt t="29844" x="723900" y="4027488"/>
          <p14:tracePt t="29857" x="874713" y="4017963"/>
          <p14:tracePt t="29875" x="946150" y="4010025"/>
          <p14:tracePt t="29889" x="1081088" y="3983038"/>
          <p14:tracePt t="29906" x="1143000" y="3973513"/>
          <p14:tracePt t="29923" x="1241425" y="3956050"/>
          <p14:tracePt t="29939" x="1312863" y="3938588"/>
          <p14:tracePt t="29956" x="1393825" y="3919538"/>
          <p14:tracePt t="29973" x="1465263" y="3902075"/>
          <p14:tracePt t="29989" x="1608138" y="3840163"/>
          <p14:tracePt t="30006" x="1660525" y="3813175"/>
          <p14:tracePt t="30023" x="1812925" y="3751263"/>
          <p14:tracePt t="30039" x="1973263" y="3687763"/>
          <p14:tracePt t="30059" x="2009775" y="3660775"/>
          <p14:tracePt t="30073" x="2116138" y="3608388"/>
          <p14:tracePt t="30089" x="2143125" y="3598863"/>
          <p14:tracePt t="30106" x="2251075" y="3527425"/>
          <p14:tracePt t="30123" x="2330450" y="3473450"/>
          <p14:tracePt t="30140" x="2438400" y="3402013"/>
          <p14:tracePt t="30159" x="2473325" y="3375025"/>
          <p14:tracePt t="30173" x="2571750" y="3322638"/>
          <p14:tracePt t="30193" x="2608263" y="3295650"/>
          <p14:tracePt t="30206" x="2687638" y="3251200"/>
          <p14:tracePt t="30223" x="2741613" y="3224213"/>
          <p14:tracePt t="30240" x="2768600" y="3197225"/>
          <p14:tracePt t="30263" x="2795588" y="3187700"/>
          <p14:tracePt t="30274" x="2813050" y="3170238"/>
          <p14:tracePt t="30290" x="2840038" y="3152775"/>
          <p14:tracePt t="30307" x="2867025" y="3125788"/>
          <p14:tracePt t="30323" x="2884488" y="3116263"/>
          <p14:tracePt t="30340" x="2901950" y="3089275"/>
          <p14:tracePt t="30357" x="2938463" y="3054350"/>
          <p14:tracePt t="30357" x="2965450" y="3027363"/>
          <p14:tracePt t="30374" x="3009900" y="2973388"/>
          <p14:tracePt t="30393" x="3027363" y="2965450"/>
          <p14:tracePt t="30407" x="3062288" y="2894013"/>
          <p14:tracePt t="30424" x="3089275" y="2874963"/>
          <p14:tracePt t="30443" x="3125788" y="2813050"/>
          <p14:tracePt t="30473" x="3133725" y="2803525"/>
          <p14:tracePt t="30484" x="3152775" y="2776538"/>
          <p14:tracePt t="30504" x="3160713" y="2768600"/>
          <p14:tracePt t="30517" x="3170238" y="2724150"/>
          <p14:tracePt t="30537" x="3179763" y="2705100"/>
          <p14:tracePt t="30548" x="3197225" y="2670175"/>
          <p14:tracePt t="30567" x="3197225" y="2652713"/>
          <p14:tracePt t="30580" x="3214688" y="2589213"/>
          <p14:tracePt t="30599" x="3232150" y="2571750"/>
          <p14:tracePt t="30610" x="3251200" y="2509838"/>
          <p14:tracePt t="30630" x="3276600" y="2455863"/>
          <p14:tracePt t="30658" x="3286125" y="2419350"/>
          <p14:tracePt t="30677" x="3303588" y="2393950"/>
          <p14:tracePt t="30689" x="3313113" y="2374900"/>
          <p14:tracePt t="30708" x="3313113" y="2357438"/>
          <p14:tracePt t="30751" x="3303588" y="2322513"/>
          <p14:tracePt t="30771" x="3295650" y="2303463"/>
          <p14:tracePt t="30804" x="3286125" y="2303463"/>
          <p14:tracePt t="30815" x="3251200" y="2286000"/>
          <p14:tracePt t="30836" x="3224213" y="2286000"/>
          <p14:tracePt t="30847" x="3187700" y="2276475"/>
          <p14:tracePt t="30866" x="3143250" y="2276475"/>
          <p14:tracePt t="30894" x="3054350" y="2286000"/>
          <p14:tracePt t="30914" x="3009900" y="2303463"/>
          <p14:tracePt t="30925" x="2919413" y="2339975"/>
          <p14:tracePt t="30945" x="2867025" y="2374900"/>
          <p14:tracePt t="30956" x="2786063" y="2419350"/>
          <p14:tracePt t="30975" x="2732088" y="2446338"/>
          <p14:tracePt t="30987" x="2643188" y="2500313"/>
          <p14:tracePt t="31007" x="2598738" y="2527300"/>
          <p14:tracePt t="31019" x="2517775" y="2581275"/>
          <p14:tracePt t="31062" x="2482850" y="2608263"/>
          <p14:tracePt t="31069" x="2438400" y="2652713"/>
          <p14:tracePt t="31083" x="2366963" y="2724150"/>
          <p14:tracePt t="31100" x="2347913" y="2741613"/>
          <p14:tracePt t="31113" x="2268538" y="2813050"/>
          <p14:tracePt t="31133" x="2241550" y="2840038"/>
          <p14:tracePt t="31144" x="2179638" y="2911475"/>
          <p14:tracePt t="31163" x="2116138" y="2982913"/>
          <p14:tracePt t="31183" x="2108200" y="3009900"/>
          <p14:tracePt t="31195" x="2044700" y="3098800"/>
          <p14:tracePt t="31213" x="2017713" y="3133725"/>
          <p14:tracePt t="31226" x="1982788" y="3224213"/>
          <p14:tracePt t="31244" x="1965325" y="3259138"/>
          <p14:tracePt t="31260" x="1919288" y="3348038"/>
          <p14:tracePt t="31277" x="1911350" y="3394075"/>
          <p14:tracePt t="31293" x="1866900" y="3509963"/>
          <p14:tracePt t="31310" x="1847850" y="3544888"/>
          <p14:tracePt t="31327" x="1812925" y="3652838"/>
          <p14:tracePt t="31343" x="1803400" y="3697288"/>
          <p14:tracePt t="31360" x="1758950" y="3803650"/>
          <p14:tracePt t="31377" x="1751013" y="3822700"/>
          <p14:tracePt t="31393" x="1731963" y="3884613"/>
          <p14:tracePt t="31410" x="1731963" y="3911600"/>
          <p14:tracePt t="31427" x="1724025" y="3946525"/>
          <p14:tracePt t="31443" x="1714500" y="4000500"/>
          <p14:tracePt t="31460" x="1714500" y="4071938"/>
          <p14:tracePt t="31479" x="1714500" y="4098925"/>
          <p14:tracePt t="31494" x="1724025" y="4160838"/>
          <p14:tracePt t="31511" x="1731963" y="4187825"/>
          <p14:tracePt t="31527" x="1751013" y="4251325"/>
          <p14:tracePt t="31557" x="1785938" y="4313238"/>
          <p14:tracePt t="31574" x="1795463" y="4340225"/>
          <p14:tracePt t="31585" x="1830388" y="4384675"/>
          <p14:tracePt t="31605" x="1847850" y="4419600"/>
          <p14:tracePt t="31617" x="1884363" y="4446588"/>
          <p14:tracePt t="31636" x="1893888" y="4465638"/>
          <p14:tracePt t="31647" x="1965325" y="4527550"/>
          <p14:tracePt t="31665" x="1990725" y="4545013"/>
          <p14:tracePt t="31678" x="2062163" y="4608513"/>
          <p14:tracePt t="31698" x="2081213" y="4616450"/>
          <p14:tracePt t="31711" x="2143125" y="4652963"/>
          <p14:tracePt t="31730" x="2187575" y="4679950"/>
          <p14:tracePt t="31744" x="2286000" y="4732338"/>
          <p14:tracePt t="31763" x="2312988" y="4741863"/>
          <p14:tracePt t="31778" x="2446338" y="4786313"/>
          <p14:tracePt t="31794" x="2509838" y="4803775"/>
          <p14:tracePt t="31811" x="2571750" y="4822825"/>
          <p14:tracePt t="31831" x="2652713" y="4840288"/>
          <p14:tracePt t="31845" x="2687638" y="4848225"/>
          <p14:tracePt t="31861" x="2822575" y="4857750"/>
          <p14:tracePt t="31878" x="2847975" y="4867275"/>
          <p14:tracePt t="31895" x="3017838" y="4867275"/>
          <p14:tracePt t="31913" x="3062288" y="4875213"/>
          <p14:tracePt t="31928" x="3187700" y="4875213"/>
          <p14:tracePt t="31945" x="3224213" y="4875213"/>
          <p14:tracePt t="31963" x="3384550" y="4875213"/>
          <p14:tracePt t="31979" x="3527425" y="4875213"/>
          <p14:tracePt t="31998" x="3589338" y="4875213"/>
          <p14:tracePt t="32013" x="3687763" y="4875213"/>
          <p14:tracePt t="32030" x="3714750" y="4867275"/>
          <p14:tracePt t="32055" x="3795713" y="4857750"/>
          <p14:tracePt t="32063" x="3830638" y="4840288"/>
          <p14:tracePt t="32079" x="3884613" y="4813300"/>
          <p14:tracePt t="32095" x="3902075" y="4813300"/>
          <p14:tracePt t="32113" x="3911600" y="4803775"/>
          <p14:tracePt t="32129" x="3929063" y="4786313"/>
          <p14:tracePt t="32146" x="3990975" y="4660900"/>
          <p14:tracePt t="32163" x="4010025" y="4625975"/>
          <p14:tracePt t="32179" x="4054475" y="4465638"/>
          <p14:tracePt t="32196" x="4062413" y="4411663"/>
          <p14:tracePt t="32213" x="4089400" y="4313238"/>
          <p14:tracePt t="32229" x="4089400" y="4286250"/>
          <p14:tracePt t="32246" x="4098925" y="4160838"/>
          <p14:tracePt t="32263" x="4098925" y="4089400"/>
          <p14:tracePt t="32283" x="4098925" y="4054475"/>
          <p14:tracePt t="32296" x="4098925" y="4044950"/>
          <p14:tracePt t="32313" x="4098925" y="4010025"/>
          <p14:tracePt t="32329" x="4098925" y="4000500"/>
          <p14:tracePt t="32346" x="4098925" y="3983038"/>
          <p14:tracePt t="32363" x="4098925" y="3973513"/>
          <p14:tracePt t="32404" x="4098925" y="3965575"/>
          <p14:tracePt t="32466" x="4089400" y="3965575"/>
          <p14:tracePt t="32534" x="4081463" y="3965575"/>
          <p14:tracePt t="32545" x="4071938" y="3965575"/>
          <p14:tracePt t="32565" x="4062413" y="3965575"/>
          <p14:tracePt t="32593" x="4054475" y="3965575"/>
          <p14:tracePt t="32626" x="4037013" y="3965575"/>
          <p14:tracePt t="32637" x="4000500" y="3965575"/>
          <p14:tracePt t="32657" x="3990975" y="3973513"/>
          <p14:tracePt t="32670" x="3965575" y="3973513"/>
          <p14:tracePt t="32689" x="3938588" y="3990975"/>
          <p14:tracePt t="32723" x="3929063" y="3990975"/>
          <p14:tracePt t="32734" x="3911600" y="4000500"/>
          <p14:tracePt t="32754" x="3894138" y="4010025"/>
          <p14:tracePt t="32765" x="3867150" y="4017963"/>
          <p14:tracePt t="32785" x="3848100" y="4027488"/>
          <p14:tracePt t="32798" x="3813175" y="4054475"/>
          <p14:tracePt t="32816" x="3803650" y="4062413"/>
          <p14:tracePt t="32828" x="3786188" y="4062413"/>
          <p14:tracePt t="32846" x="3776663" y="4081463"/>
          <p14:tracePt t="32858" x="3759200" y="4081463"/>
          <p14:tracePt t="32877" x="3751263" y="4089400"/>
          <p14:tracePt t="32891" x="3732213" y="4108450"/>
          <p14:tracePt t="32909" x="3714750" y="4125913"/>
          <p14:tracePt t="32923" x="3705225" y="4133850"/>
          <p14:tracePt t="32940" x="3687763" y="4133850"/>
          <p14:tracePt t="32953" x="3670300" y="4160838"/>
          <p14:tracePt t="32971" x="3660775" y="4160838"/>
          <p14:tracePt t="32983" x="3633788" y="4197350"/>
          <p14:tracePt t="33003" x="3616325" y="4214813"/>
          <p14:tracePt t="33034" x="3608388" y="4232275"/>
          <p14:tracePt t="33061" x="3598863" y="4241800"/>
          <p14:tracePt t="33066" x="3598863" y="4259263"/>
          <p14:tracePt t="33093" x="3598863" y="4276725"/>
          <p14:tracePt t="33145" x="3598863" y="4286250"/>
          <p14:tracePt t="33193" x="3598863" y="4259263"/>
          <p14:tracePt t="33269" x="3598863" y="4232275"/>
          <p14:tracePt t="33283" x="3589338" y="4160838"/>
          <p14:tracePt t="33301" x="3589338" y="4143375"/>
          <p14:tracePt t="33314" x="3581400" y="4071938"/>
          <p14:tracePt t="33336" x="3581400" y="4017963"/>
          <p14:tracePt t="33347" x="3571875" y="3965575"/>
          <p14:tracePt t="33360" x="3554413" y="3830638"/>
          <p14:tracePt t="33379" x="3544888" y="3776663"/>
          <p14:tracePt t="33406" x="3509963" y="3633788"/>
          <p14:tracePt t="33426" x="3490913" y="3527425"/>
          <p14:tracePt t="33445" x="3482975" y="3465513"/>
          <p14:tracePt t="33457" x="3465513" y="3375025"/>
          <p14:tracePt t="33470" x="3429000" y="3232150"/>
          <p14:tracePt t="33489" x="3411538" y="3133725"/>
          <p14:tracePt t="33507" x="3411538" y="3108325"/>
          <p14:tracePt t="33520" x="3394075" y="3044825"/>
          <p14:tracePt t="33539" x="3384550" y="3000375"/>
          <p14:tracePt t="33550" x="3367088" y="2938463"/>
          <p14:tracePt t="33569" x="3357563" y="2911475"/>
          <p14:tracePt t="33583" x="3348038" y="2847975"/>
          <p14:tracePt t="33603" x="3340100" y="2822575"/>
          <p14:tracePt t="33617" x="3340100" y="2795588"/>
          <p14:tracePt t="33633" x="3330575" y="2786063"/>
          <p14:tracePt t="33650" x="3322638" y="2741613"/>
          <p14:tracePt t="33667" x="3313113" y="2714625"/>
          <p14:tracePt t="33684" x="3303588" y="2670175"/>
          <p14:tracePt t="33700" x="3295650" y="2652713"/>
          <p14:tracePt t="33717" x="3286125" y="2633663"/>
          <p14:tracePt t="33734" x="3286125" y="2643188"/>
          <p14:tracePt t="33867" x="3286125" y="2652713"/>
          <p14:tracePt t="33960" x="3286125" y="2633663"/>
          <p14:tracePt t="34037" x="3286125" y="2598738"/>
          <p14:tracePt t="34069" x="3295650" y="2554288"/>
          <p14:tracePt t="34087" x="3295650" y="2536825"/>
          <p14:tracePt t="34099" x="3303588" y="2482850"/>
          <p14:tracePt t="34120" x="3303588" y="2465388"/>
          <p14:tracePt t="34133" x="3313113" y="2438400"/>
          <p14:tracePt t="34153" x="3322638" y="2411413"/>
          <p14:tracePt t="34163" x="3330575" y="2384425"/>
          <p14:tracePt t="34183" x="3330575" y="2374900"/>
          <p14:tracePt t="34210" x="3348038" y="2330450"/>
          <p14:tracePt t="34229" x="3348038" y="2295525"/>
          <p14:tracePt t="34240" x="3357563" y="2268538"/>
          <p14:tracePt t="34260" x="3357563" y="2251075"/>
          <p14:tracePt t="34273" x="3367088" y="2224088"/>
          <p14:tracePt t="34293" x="3375025" y="2205038"/>
          <p14:tracePt t="34304" x="3375025" y="2179638"/>
          <p14:tracePt t="34324" x="3375025" y="2152650"/>
          <p14:tracePt t="34336" x="3375025" y="2116138"/>
          <p14:tracePt t="34367" x="3384550" y="2116138"/>
          <p14:tracePt t="34369" x="3384550" y="2081213"/>
          <p14:tracePt t="34388" x="3384550" y="2071688"/>
          <p14:tracePt t="34403" x="3394075" y="2062163"/>
          <p14:tracePt t="34419" x="3394075" y="2036763"/>
          <p14:tracePt t="34465" x="3394075" y="2027238"/>
          <p14:tracePt t="34478" x="3402013" y="1990725"/>
          <p14:tracePt t="34496" x="3402013" y="1982788"/>
          <p14:tracePt t="34509" x="3402013" y="1946275"/>
          <p14:tracePt t="34527" x="3411538" y="1928813"/>
          <p14:tracePt t="34540" x="3411538" y="1901825"/>
          <p14:tracePt t="34564" x="3411538" y="1884363"/>
          <p14:tracePt t="34571" x="3419475" y="1847850"/>
          <p14:tracePt t="34590" x="3419475" y="1839913"/>
          <p14:tracePt t="34603" x="3429000" y="1803400"/>
          <p14:tracePt t="34621" x="3429000" y="1785938"/>
          <p14:tracePt t="34633" x="3429000" y="1776413"/>
          <p14:tracePt t="34731" x="3429000" y="1768475"/>
          <p14:tracePt t="34790" x="3429000" y="1758950"/>
          <p14:tracePt t="34840" x="3419475" y="1751013"/>
          <p14:tracePt t="34934" x="3411538" y="1741488"/>
          <p14:tracePt t="34964" x="3402013" y="1741488"/>
          <p14:tracePt t="34983" x="3394075" y="1741488"/>
          <p14:tracePt t="35010" x="3384550" y="1741488"/>
          <p14:tracePt t="35029" x="3384550" y="1731963"/>
          <p14:tracePt t="35143" x="3402013" y="1724025"/>
          <p14:tracePt t="35297" x="3411538" y="1724025"/>
          <p14:tracePt t="35308" x="3455988" y="1724025"/>
          <p14:tracePt t="35327" x="3517900" y="1724025"/>
          <p14:tracePt t="35346" x="3536950" y="1724025"/>
          <p14:tracePt t="35358" x="3598863" y="1724025"/>
          <p14:tracePt t="35376" x="3616325" y="1714500"/>
          <p14:tracePt t="35388" x="3660775" y="1714500"/>
          <p14:tracePt t="35408" x="3751263" y="1697038"/>
          <p14:tracePt t="35439" x="3848100" y="1679575"/>
          <p14:tracePt t="35470" x="3867150" y="1679575"/>
          <p14:tracePt t="35482" x="3919538" y="1670050"/>
          <p14:tracePt t="35506" x="3973513" y="1670050"/>
          <p14:tracePt t="35536" x="4037013" y="1660525"/>
          <p14:tracePt t="35563" x="4054475" y="1660525"/>
          <p14:tracePt t="35573" x="4133850" y="1660525"/>
          <p14:tracePt t="35604" x="4214813" y="1660525"/>
          <p14:tracePt t="35613" x="4241800" y="1660525"/>
          <p14:tracePt t="35639" x="4330700" y="1660525"/>
          <p14:tracePt t="35670" x="4411663" y="1660525"/>
          <p14:tracePt t="35676" x="4429125" y="1660525"/>
          <p14:tracePt t="35706" x="4510088" y="1660525"/>
          <p14:tracePt t="35737" x="4537075" y="1660525"/>
          <p14:tracePt t="35740" x="4598988" y="1660525"/>
          <p14:tracePt t="35770" x="4608513" y="1660525"/>
          <p14:tracePt t="35783" x="4633913" y="1660525"/>
          <p14:tracePt t="35809" x="4643438" y="1660525"/>
          <p14:tracePt t="35839" x="4660900" y="1660525"/>
          <p14:tracePt t="35848" x="4679950" y="1660525"/>
          <p14:tracePt t="35873" x="4724400" y="1652588"/>
          <p14:tracePt t="35904" x="4759325" y="1652588"/>
          <p14:tracePt t="35911" x="4813300" y="1652588"/>
          <p14:tracePt t="35944" x="4840288" y="1652588"/>
          <p14:tracePt t="35974" x="4875213" y="1652588"/>
          <p14:tracePt t="36005" x="4911725" y="1652588"/>
          <p14:tracePt t="36023" x="4919663" y="1652588"/>
          <p14:tracePt t="36041" x="4946650" y="1652588"/>
          <p14:tracePt t="36071" x="4983163" y="1652588"/>
          <p14:tracePt t="36085" x="4991100" y="1660525"/>
          <p14:tracePt t="36107" x="5037138" y="1660525"/>
          <p14:tracePt t="36138" x="5072063" y="1670050"/>
          <p14:tracePt t="36148" x="5089525" y="1670050"/>
          <p14:tracePt t="36174" x="5108575" y="1670050"/>
          <p14:tracePt t="36205" x="5126038" y="1670050"/>
          <p14:tracePt t="36236" x="5126038" y="1679575"/>
          <p14:tracePt t="36537" x="5126038" y="1687513"/>
          <p14:tracePt t="36746" x="5116513" y="1687513"/>
          <p14:tracePt t="36758" x="5099050" y="1687513"/>
          <p14:tracePt t="36777" x="5081588" y="1687513"/>
          <p14:tracePt t="36808" x="5000625" y="1714500"/>
          <p14:tracePt t="36840" x="4991100" y="1714500"/>
          <p14:tracePt t="36853" x="4902200" y="1731963"/>
          <p14:tracePt t="36883" x="4857750" y="1731963"/>
          <p14:tracePt t="36910" x="4776788" y="1758950"/>
          <p14:tracePt t="36940" x="4633913" y="1830388"/>
          <p14:tracePt t="36971" x="4581525" y="1857375"/>
          <p14:tracePt t="36978" x="4446588" y="1911350"/>
          <p14:tracePt t="37010" x="4340225" y="1965325"/>
          <p14:tracePt t="37041" x="4268788" y="2000250"/>
          <p14:tracePt t="37064" x="4116388" y="2081213"/>
          <p14:tracePt t="37095" x="4098925" y="2098675"/>
          <p14:tracePt t="37110" x="4010025" y="2143125"/>
          <p14:tracePt t="37141" x="3902075" y="2214563"/>
          <p14:tracePt t="37172" x="3813175" y="2259013"/>
          <p14:tracePt t="37185" x="3679825" y="2339975"/>
          <p14:tracePt t="37216" x="3660775" y="2347913"/>
          <p14:tracePt t="37244" x="3554413" y="2428875"/>
          <p14:tracePt t="37275" x="3419475" y="2517775"/>
          <p14:tracePt t="37306" x="3313113" y="2589213"/>
          <p14:tracePt t="37313" x="3187700" y="2670175"/>
          <p14:tracePt t="37343" x="3143250" y="2705100"/>
          <p14:tracePt t="37375" x="3098800" y="2741613"/>
          <p14:tracePt t="37380" x="2982913" y="2840038"/>
          <p14:tracePt t="37411" x="2830513" y="2946400"/>
          <p14:tracePt t="37444" x="2786063" y="2990850"/>
          <p14:tracePt t="37446" x="2643188" y="3108325"/>
          <p14:tracePt t="37478" x="2544763" y="3179763"/>
          <p14:tracePt t="37508" x="2500313" y="3214688"/>
          <p14:tracePt t="37513" x="2411413" y="3295650"/>
          <p14:tracePt t="37544" x="2276475" y="3402013"/>
          <p14:tracePt t="37575" x="2205038" y="3473450"/>
          <p14:tracePt t="37579" x="2179638" y="3500438"/>
          <p14:tracePt t="37609" x="1973263" y="3670300"/>
          <p14:tracePt t="37644" x="1946275" y="3679825"/>
          <p14:tracePt t="37653" x="1866900" y="3751263"/>
          <p14:tracePt t="37684" x="1812925" y="3803650"/>
          <p14:tracePt t="37713" x="1741488" y="3875088"/>
          <p14:tracePt t="37744" x="1679575" y="3938588"/>
          <p14:tracePt t="37775" x="1643063" y="3973513"/>
          <p14:tracePt t="37779" x="1571625" y="4037013"/>
          <p14:tracePt t="37810" x="1554163" y="4062413"/>
          <p14:tracePt t="37840" x="1544638" y="4071938"/>
          <p14:tracePt t="37846" x="1473200" y="4152900"/>
          <p14:tracePt t="37876" x="1428750" y="4241800"/>
          <p14:tracePt t="37908" x="1401763" y="4268788"/>
          <p14:tracePt t="37923" x="1384300" y="4295775"/>
          <p14:tracePt t="37953" x="1374775" y="4313238"/>
          <p14:tracePt t="37980" x="1339850" y="4411663"/>
          <p14:tracePt t="38010" x="1330325" y="4491038"/>
          <p14:tracePt t="38043" x="1322388" y="4518025"/>
          <p14:tracePt t="38047" x="1312863" y="4581525"/>
          <p14:tracePt t="38078" x="1312863" y="4660900"/>
          <p14:tracePt t="38108" x="1312863" y="4714875"/>
          <p14:tracePt t="38127" x="1312863" y="4724400"/>
          <p14:tracePt t="38157" x="1312863" y="4741863"/>
          <p14:tracePt t="38191" x="1322388" y="4803775"/>
          <p14:tracePt t="38223" x="1339850" y="4857750"/>
          <p14:tracePt t="38247" x="1374775" y="4938713"/>
          <p14:tracePt t="38278" x="1393825" y="4991100"/>
          <p14:tracePt t="38309" x="1411288" y="5045075"/>
          <p14:tracePt t="38314" x="1446213" y="5143500"/>
          <p14:tracePt t="38346" x="1473200" y="5224463"/>
          <p14:tracePt t="38377" x="1482725" y="5241925"/>
          <p14:tracePt t="38395" x="1490663" y="5251450"/>
          <p14:tracePt t="38425" x="1490663" y="5268913"/>
          <p14:tracePt t="38448" x="1509713" y="5286375"/>
          <p14:tracePt t="38478" x="1517650" y="5295900"/>
          <p14:tracePt t="38509" x="1527175" y="5295900"/>
          <p14:tracePt t="38563" x="1536700" y="5303838"/>
          <p14:tracePt t="38583" x="1544638" y="5303838"/>
          <p14:tracePt t="38627" x="1554163" y="5303838"/>
          <p14:tracePt t="38834" x="1562100" y="5303838"/>
          <p14:tracePt t="38883" x="1589088" y="5303838"/>
          <p14:tracePt t="38910" x="1616075" y="5303838"/>
          <p14:tracePt t="38930" x="1643063" y="5303838"/>
          <p14:tracePt t="38963" x="1687513" y="5303838"/>
          <p14:tracePt t="38983" x="1803400" y="5313363"/>
          <p14:tracePt t="39014" x="1990725" y="5313363"/>
          <p14:tracePt t="39059" x="2071688" y="5313363"/>
          <p14:tracePt t="39069" x="2170113" y="5313363"/>
          <p14:tracePt t="39100" x="2251075" y="5313363"/>
          <p14:tracePt t="39118" x="2303463" y="5313363"/>
          <p14:tracePt t="39148" x="2438400" y="5313363"/>
          <p14:tracePt t="39179" x="2527300" y="5313363"/>
          <p14:tracePt t="39183" x="2660650" y="5313363"/>
          <p14:tracePt t="39214" x="2687638" y="5313363"/>
          <p14:tracePt t="39223" x="2768600" y="5303838"/>
          <p14:tracePt t="39250" x="2830513" y="5303838"/>
          <p14:tracePt t="39282" x="2857500" y="5303838"/>
          <p14:tracePt t="39285" x="2938463" y="5295900"/>
          <p14:tracePt t="39317" x="3000375" y="5295900"/>
          <p14:tracePt t="39336" x="3027363" y="5295900"/>
          <p14:tracePt t="39350" x="3098800" y="5295900"/>
          <p14:tracePt t="39383" x="3125788" y="5295900"/>
          <p14:tracePt t="39400" x="3133725" y="5295900"/>
          <p14:tracePt t="39417" x="3143250" y="5295900"/>
          <p14:tracePt t="39448" x="3152775" y="5295900"/>
          <p14:tracePt t="39458" x="3160713" y="5295900"/>
          <p14:tracePt t="39484" x="3160713" y="5303838"/>
          <p14:tracePt t="39698" x="3170238" y="5303838"/>
          <p14:tracePt t="40534" x="3179763" y="5295900"/>
          <p14:tracePt t="40734" x="3187700" y="5286375"/>
          <p14:tracePt t="40753" x="3187700" y="5276850"/>
          <p14:tracePt t="40764" x="3187700" y="5268913"/>
          <p14:tracePt t="40788" x="3197225" y="5224463"/>
          <p14:tracePt t="40819" x="3205163" y="5214938"/>
          <p14:tracePt t="40827" x="3205163" y="5170488"/>
          <p14:tracePt t="40855" x="3187700" y="4929188"/>
          <p14:tracePt t="40886" x="3170238" y="4848225"/>
          <p14:tracePt t="40890" x="3125788" y="4581525"/>
          <p14:tracePt t="40921" x="3089275" y="4465638"/>
          <p14:tracePt t="40940" x="3089275" y="4438650"/>
          <p14:tracePt t="40955" x="3071813" y="4367213"/>
          <p14:tracePt t="40987" x="3054350" y="4286250"/>
          <p14:tracePt t="41003" x="3036888" y="4232275"/>
          <p14:tracePt t="41023" x="2982913" y="4010025"/>
          <p14:tracePt t="41054" x="2938463" y="3902075"/>
          <p14:tracePt t="41065" x="2919413" y="3822700"/>
          <p14:tracePt t="41089" x="2884488" y="3670300"/>
          <p14:tracePt t="41120" x="2847975" y="3527425"/>
          <p14:tracePt t="41128" x="2830513" y="3482975"/>
          <p14:tracePt t="41156" x="2768600" y="3214688"/>
          <p14:tracePt t="41187" x="2732088" y="3044825"/>
          <p14:tracePt t="41191" x="2670175" y="2768600"/>
          <p14:tracePt t="41223" x="2660650" y="2697163"/>
          <p14:tracePt t="41235" x="2633663" y="2554288"/>
          <p14:tracePt t="41256" x="2598738" y="2303463"/>
          <p14:tracePt t="41288" x="2562225" y="2125663"/>
          <p14:tracePt t="41303" x="2554288" y="2089150"/>
          <p14:tracePt t="41323" x="2536825" y="2000250"/>
          <p14:tracePt t="41353" x="2517775" y="1938338"/>
          <p14:tracePt t="41376" x="2509838" y="1874838"/>
          <p14:tracePt t="41396" x="2500313" y="1839913"/>
          <p14:tracePt t="41423" x="2473325" y="1724025"/>
          <p14:tracePt t="41456" x="2473325" y="1714500"/>
          <p14:tracePt t="41493" x="2465388" y="1687513"/>
          <p14:tracePt t="41520" x="2465388" y="1679575"/>
          <p14:tracePt t="41538" x="2465388" y="1687513"/>
          <p14:tracePt t="41632" x="2455863" y="1687513"/>
          <p14:tracePt t="41644" x="2455863" y="1714500"/>
          <p14:tracePt t="41664" x="2455863" y="1731963"/>
          <p14:tracePt t="41691" x="2455863" y="1776413"/>
          <p14:tracePt t="41723" x="2446338" y="1812925"/>
          <p14:tracePt t="41725" x="2446338" y="1822450"/>
          <p14:tracePt t="41757" x="2438400" y="1866900"/>
          <p14:tracePt t="41758" x="2438400" y="1946275"/>
          <p14:tracePt t="41790" x="2438400" y="1965325"/>
          <p14:tracePt t="41801" x="2428875" y="2000250"/>
          <p14:tracePt t="41825" x="2428875" y="2089150"/>
          <p14:tracePt t="41856" x="2428875" y="2125663"/>
          <p14:tracePt t="41869" x="2428875" y="2143125"/>
          <p14:tracePt t="41893" x="2428875" y="2197100"/>
          <p14:tracePt t="41924" x="2428875" y="2241550"/>
          <p14:tracePt t="41925" x="2428875" y="2286000"/>
          <p14:tracePt t="41957" x="2428875" y="2295525"/>
          <p14:tracePt t="41958" x="2428875" y="2322513"/>
          <p14:tracePt t="41958" x="2428875" y="2339975"/>
          <p14:tracePt t="41989" x="2428875" y="2357438"/>
          <p14:tracePt t="42008" x="2428875" y="2366963"/>
          <p14:tracePt t="42026" x="2428875" y="2419350"/>
          <p14:tracePt t="42057" x="2419350" y="2473325"/>
          <p14:tracePt t="42070" x="2419350" y="2490788"/>
          <p14:tracePt t="42093" x="2419350" y="2509838"/>
          <p14:tracePt t="42124" x="2419350" y="2517775"/>
          <p14:tracePt t="42133" x="2419350" y="2527300"/>
          <p14:tracePt t="42160" x="2419350" y="2562225"/>
          <p14:tracePt t="42193" x="2411413" y="2571750"/>
          <p14:tracePt t="42213" x="2411413" y="2589213"/>
          <p14:tracePt t="42230" x="2411413" y="2625725"/>
          <p14:tracePt t="42259" x="2411413" y="2652713"/>
          <p14:tracePt t="42290" x="2411413" y="2660650"/>
          <p14:tracePt t="42307" x="2401888" y="2679700"/>
          <p14:tracePt t="42338" x="2401888" y="2687638"/>
          <p14:tracePt t="42360" x="2401888" y="2724150"/>
          <p14:tracePt t="42391" x="2401888" y="2732088"/>
          <p14:tracePt t="42399" x="2401888" y="2741613"/>
          <p14:tracePt t="42431" x="2393950" y="2751138"/>
          <p14:tracePt t="42460" x="2393950" y="2759075"/>
          <p14:tracePt t="42491" x="2393950" y="2776538"/>
          <p14:tracePt t="42496" x="2393950" y="2786063"/>
          <p14:tracePt t="42527" x="2393950" y="2813050"/>
          <p14:tracePt t="42528" x="2384425" y="2822575"/>
          <p14:tracePt t="42575" x="2384425" y="2840038"/>
          <p14:tracePt t="42621" x="2384425" y="2857500"/>
          <p14:tracePt t="42653" x="2384425" y="2867025"/>
          <p14:tracePt t="42747" x="2384425" y="2884488"/>
          <p14:tracePt t="42765" x="2374900" y="2884488"/>
          <p14:tracePt t="42809" x="2374900" y="2894013"/>
          <p14:tracePt t="42854" x="2374900" y="2901950"/>
          <p14:tracePt t="43833" x="2384425" y="2901950"/>
          <p14:tracePt t="44254" x="2384425" y="2884488"/>
          <p14:tracePt t="44273" x="2393950" y="2884488"/>
          <p14:tracePt t="44283" x="2401888" y="2857500"/>
          <p14:tracePt t="44303" x="2446338" y="2705100"/>
          <p14:tracePt t="44334" x="2482850" y="2482850"/>
          <p14:tracePt t="44367" x="2509838" y="2357438"/>
          <p14:tracePt t="44384" x="2509838" y="2303463"/>
          <p14:tracePt t="44399" x="2527300" y="2187575"/>
          <p14:tracePt t="44430" x="2536825" y="2133600"/>
          <p14:tracePt t="44447" x="2536825" y="2098675"/>
          <p14:tracePt t="44466" x="2544763" y="2009775"/>
          <p14:tracePt t="44497" x="2554288" y="1946275"/>
          <p14:tracePt t="44510" x="2554288" y="1928813"/>
          <p14:tracePt t="44533" x="2554288" y="1874838"/>
          <p14:tracePt t="44564" x="2554288" y="1847850"/>
          <p14:tracePt t="44574" x="2554288" y="1812925"/>
          <p14:tracePt t="44600" x="2554288" y="1724025"/>
          <p14:tracePt t="44631" x="2554288" y="1714500"/>
          <p14:tracePt t="44683" x="2554288" y="1697038"/>
          <p14:tracePt t="44713" x="2554288" y="1670050"/>
          <p14:tracePt t="44743" x="2554288" y="1652588"/>
          <p14:tracePt t="44779" x="2554288" y="1643063"/>
          <p14:tracePt t="44790" x="2562225" y="1616075"/>
          <p14:tracePt t="44810" x="2562225" y="1608138"/>
          <p14:tracePt t="44834" x="2562225" y="1581150"/>
          <p14:tracePt t="44865" x="2562225" y="1589088"/>
          <p14:tracePt t="44980" x="2562225" y="1598613"/>
          <p14:tracePt t="44993" x="2554288" y="1616075"/>
          <p14:tracePt t="45011" x="2544763" y="1625600"/>
          <p14:tracePt t="45038" x="2544763" y="1633538"/>
          <p14:tracePt t="45068" x="2544763" y="1704975"/>
          <p14:tracePt t="45099" x="2544763" y="1741488"/>
          <p14:tracePt t="45107" x="2544763" y="1768475"/>
          <p14:tracePt t="45135" x="2544763" y="1830388"/>
          <p14:tracePt t="45166" x="2536825" y="1893888"/>
          <p14:tracePt t="45170" x="2527300" y="1982788"/>
          <p14:tracePt t="45201" x="2527300" y="2009775"/>
          <p14:tracePt t="45213" x="2527300" y="2071688"/>
          <p14:tracePt t="45235" x="2517775" y="2160588"/>
          <p14:tracePt t="45266" x="2517775" y="2197100"/>
          <p14:tracePt t="45275" x="2517775" y="2259013"/>
          <p14:tracePt t="45303" x="2517775" y="2322513"/>
          <p14:tracePt t="45334" x="2517775" y="2339975"/>
          <p14:tracePt t="45346" x="2517775" y="2366963"/>
          <p14:tracePt t="45369" x="2517775" y="2446338"/>
          <p14:tracePt t="45400" x="2517775" y="2455863"/>
          <p14:tracePt t="45402" x="2517775" y="2509838"/>
          <p14:tracePt t="45433" x="2517775" y="2562225"/>
          <p14:tracePt t="45450" x="2517775" y="2581275"/>
          <p14:tracePt t="45469" x="2517775" y="2652713"/>
          <p14:tracePt t="45500" x="2517775" y="2687638"/>
          <p14:tracePt t="45513" x="2527300" y="2759075"/>
          <p14:tracePt t="45536" x="2527300" y="2803525"/>
          <p14:tracePt t="45568" x="2536825" y="2857500"/>
          <p14:tracePt t="45576" x="2536825" y="2874963"/>
          <p14:tracePt t="45603" x="2536825" y="2884488"/>
          <p14:tracePt t="45634" x="2536825" y="2894013"/>
          <p14:tracePt t="45653" x="2536825" y="2901950"/>
          <p14:tracePt t="45685" x="2536825" y="2928938"/>
          <p14:tracePt t="45703" x="2536825" y="2938463"/>
          <p14:tracePt t="45734" x="2527300" y="2938463"/>
          <p14:tracePt t="46019" x="2517775" y="2946400"/>
          <p14:tracePt t="46030" x="2482850" y="2965450"/>
          <p14:tracePt t="46050" x="2465388" y="2973388"/>
          <p14:tracePt t="46071" x="2411413" y="3009900"/>
          <p14:tracePt t="46103" x="2393950" y="3017838"/>
          <p14:tracePt t="46121" x="2374900" y="3027363"/>
          <p14:tracePt t="46138" x="2295525" y="3071813"/>
          <p14:tracePt t="46169" x="2205038" y="3125788"/>
          <p14:tracePt t="46175" x="2179638" y="3143250"/>
          <p14:tracePt t="46205" x="2081213" y="3197225"/>
          <p14:tracePt t="46235" x="2017713" y="3232150"/>
          <p14:tracePt t="46238" x="1938338" y="3286125"/>
          <p14:tracePt t="46269" x="1919288" y="3303588"/>
          <p14:tracePt t="46280" x="1857375" y="3330575"/>
          <p14:tracePt t="46305" x="1758950" y="3394075"/>
          <p14:tracePt t="46336" x="1731963" y="3411538"/>
          <p14:tracePt t="46343" x="1679575" y="3438525"/>
          <p14:tracePt t="46373" x="1598613" y="3473450"/>
          <p14:tracePt t="46404" x="1544638" y="3517900"/>
          <p14:tracePt t="46411" x="1517650" y="3527425"/>
          <p14:tracePt t="46439" x="1455738" y="3562350"/>
          <p14:tracePt t="46469" x="1419225" y="3571875"/>
          <p14:tracePt t="46474" x="1357313" y="3616325"/>
          <p14:tracePt t="46506" x="1303338" y="3652838"/>
          <p14:tracePt t="46537" x="1285875" y="3670300"/>
          <p14:tracePt t="46565" x="1258888" y="3687763"/>
          <p14:tracePt t="46573" x="1196975" y="3741738"/>
          <p14:tracePt t="46604" x="1179513" y="3751263"/>
          <p14:tracePt t="46610" x="1116013" y="3776663"/>
          <p14:tracePt t="46639" x="1054100" y="3822700"/>
          <p14:tracePt t="46670" x="1009650" y="3840163"/>
          <p14:tracePt t="46680" x="990600" y="3857625"/>
          <p14:tracePt t="46706" x="928688" y="3894138"/>
          <p14:tracePt t="46737" x="901700" y="3919538"/>
          <p14:tracePt t="46743" x="839788" y="3946525"/>
          <p14:tracePt t="46773" x="776288" y="3983038"/>
          <p14:tracePt t="46804" x="750888" y="3990975"/>
          <p14:tracePt t="46816" x="704850" y="4017963"/>
          <p14:tracePt t="46834" x="679450" y="4037013"/>
          <p14:tracePt t="46845" x="615950" y="4062413"/>
          <p14:tracePt t="46866" x="588963" y="4062413"/>
          <p14:tracePt t="46879" x="581025" y="4071938"/>
          <p14:tracePt t="46907" x="536575" y="4089400"/>
          <p14:tracePt t="46938" x="517525" y="4098925"/>
          <p14:tracePt t="46963" x="490538" y="4108450"/>
          <p14:tracePt t="46974" x="455613" y="4116388"/>
          <p14:tracePt t="46993" x="438150" y="4116388"/>
          <p14:tracePt t="47005" x="411163" y="4116388"/>
          <p14:tracePt t="47024" x="401638" y="4116388"/>
          <p14:tracePt t="47036" x="393700" y="4116388"/>
          <p14:tracePt t="47064" x="384175" y="4116388"/>
          <p14:tracePt t="47083" x="374650" y="4116388"/>
          <p14:tracePt t="47180" x="366713" y="4116388"/>
          <p14:tracePt t="47223" x="357188" y="4116388"/>
          <p14:tracePt t="47241" x="347663" y="4116388"/>
          <p14:tracePt t="47319" x="339725" y="4116388"/>
          <p14:tracePt t="47396" x="322263" y="4116388"/>
          <p14:tracePt t="47448" x="312738" y="4116388"/>
          <p14:tracePt t="47521" x="303213" y="4108450"/>
          <p14:tracePt t="47540" x="295275" y="4108450"/>
          <p14:tracePt t="47553" x="285750" y="4108450"/>
          <p14:tracePt t="47590" x="258763" y="4098925"/>
          <p14:tracePt t="47655" x="250825" y="4098925"/>
          <p14:tracePt t="47693" x="241300" y="4098925"/>
          <p14:tracePt t="47793" x="241300" y="4089400"/>
          <p14:tracePt t="47826" x="231775" y="4089400"/>
          <p14:tracePt t="47839" x="223838" y="4089400"/>
          <p14:tracePt t="47884" x="223838" y="4081463"/>
          <p14:tracePt t="47917" x="214313" y="4081463"/>
          <p14:tracePt t="47983" x="204788" y="4081463"/>
          <p14:tracePt t="48090" x="204788" y="4071938"/>
          <p14:tracePt t="48263" x="196850" y="4071938"/>
          <p14:tracePt t="48517" x="204788" y="4071938"/>
          <p14:tracePt t="49079" x="214313" y="4071938"/>
          <p14:tracePt t="49130" x="241300" y="4071938"/>
          <p14:tracePt t="49161" x="250825" y="4071938"/>
          <p14:tracePt t="49173" x="258763" y="4062413"/>
          <p14:tracePt t="49193" x="268288" y="4062413"/>
          <p14:tracePt t="50334" x="276225" y="4062413"/>
          <p14:tracePt t="50653" x="295275" y="4054475"/>
          <p14:tracePt t="50673" x="303213" y="4044950"/>
          <p14:tracePt t="50683" x="312738" y="4044950"/>
          <p14:tracePt t="50703" x="312738" y="4037013"/>
          <p14:tracePt t="50743" x="330200" y="4027488"/>
          <p14:tracePt t="50763" x="366713" y="4010025"/>
          <p14:tracePt t="50783" x="393700" y="3973513"/>
          <p14:tracePt t="50794" x="419100" y="3946525"/>
          <p14:tracePt t="50806" x="465138" y="3902075"/>
          <p14:tracePt t="50826" x="554038" y="3867150"/>
          <p14:tracePt t="50853" x="633413" y="3822700"/>
          <p14:tracePt t="50864" x="714375" y="3786188"/>
          <p14:tracePt t="50876" x="785813" y="3759200"/>
          <p14:tracePt t="50888" x="874713" y="3732213"/>
          <p14:tracePt t="50903" x="1071563" y="3670300"/>
          <p14:tracePt t="50922" x="1179513" y="3633788"/>
          <p14:tracePt t="50935" x="1446213" y="3571875"/>
          <p14:tracePt t="50953" x="1589088" y="3536950"/>
          <p14:tracePt t="50969" x="2009775" y="3429000"/>
          <p14:tracePt t="50986" x="2133600" y="3384550"/>
          <p14:tracePt t="51003" x="2536825" y="3286125"/>
          <p14:tracePt t="51019" x="2660650" y="3241675"/>
          <p14:tracePt t="51036" x="3098800" y="3133725"/>
          <p14:tracePt t="51053" x="3241675" y="3116263"/>
          <p14:tracePt t="51069" x="3705225" y="3009900"/>
          <p14:tracePt t="51086" x="3875088" y="2982913"/>
          <p14:tracePt t="51103" x="4357688" y="2894013"/>
          <p14:tracePt t="51119" x="4518025" y="2884488"/>
          <p14:tracePt t="51136" x="5018088" y="2830513"/>
          <p14:tracePt t="51153" x="5180013" y="2813050"/>
          <p14:tracePt t="51170" x="5751513" y="2768600"/>
          <p14:tracePt t="51187" x="6180138" y="2759075"/>
          <p14:tracePt t="51205" x="6357938" y="2741613"/>
          <p14:tracePt t="51220" x="6983413" y="2705100"/>
          <p14:tracePt t="51238" x="7161213" y="2697163"/>
          <p14:tracePt t="51253" x="7251700" y="2687638"/>
          <p14:tracePt t="51270" x="7483475" y="2652713"/>
          <p14:tracePt t="51287" x="7500938" y="2643188"/>
          <p14:tracePt t="51303" x="7715250" y="2598738"/>
          <p14:tracePt t="51320" x="7840663" y="2571750"/>
          <p14:tracePt t="51337" x="8134350" y="2544763"/>
          <p14:tracePt t="51353" x="8188325" y="2536825"/>
          <p14:tracePt t="51370" x="8286750" y="2536825"/>
          <p14:tracePt t="51387" x="8474075" y="2536825"/>
          <p14:tracePt t="51409" x="8537575" y="2527300"/>
          <p14:tracePt t="51421" x="8786813" y="2527300"/>
          <p14:tracePt t="51442" x="8867775" y="2527300"/>
          <p14:tracePt t="51454" x="8983663" y="2517775"/>
          <p14:tracePt t="51473" x="9001125" y="2517775"/>
          <p14:tracePt t="51498" x="9010650" y="2517775"/>
          <p14:tracePt t="51565" x="9028113" y="2517775"/>
          <p14:tracePt t="51580" x="9018588" y="2517775"/>
          <p14:tracePt t="51750" x="9010650" y="2517775"/>
          <p14:tracePt t="393834" x="9001125" y="2500313"/>
          <p14:tracePt t="394138" x="9001125" y="2490788"/>
          <p14:tracePt t="394170" x="8991600" y="2482850"/>
          <p14:tracePt t="394403" x="8983663" y="2473325"/>
          <p14:tracePt t="394423" x="8966200" y="2465388"/>
          <p14:tracePt t="394434" x="8947150" y="2438400"/>
          <p14:tracePt t="394454" x="8939213" y="2419350"/>
          <p14:tracePt t="394485" x="8894763" y="2347913"/>
          <p14:tracePt t="394487" x="8823325" y="2251075"/>
          <p14:tracePt t="394518" x="8804275" y="2224088"/>
          <p14:tracePt t="394544" x="8777288" y="2187575"/>
          <p14:tracePt t="394580" x="8759825" y="2179638"/>
          <p14:tracePt t="394593" x="8715375" y="2108200"/>
          <p14:tracePt t="394623" x="8653463" y="2009775"/>
          <p14:tracePt t="394655" x="8609013" y="1938338"/>
          <p14:tracePt t="394674" x="8599488" y="1919288"/>
          <p14:tracePt t="394688" x="8537575" y="1847850"/>
          <p14:tracePt t="394719" x="8491538" y="1795463"/>
          <p14:tracePt t="394736" x="8483600" y="1785938"/>
          <p14:tracePt t="394755" x="8429625" y="1731963"/>
          <p14:tracePt t="394786" x="8412163" y="1714500"/>
          <p14:tracePt t="394798" x="8394700" y="1704975"/>
          <p14:tracePt t="394823" x="8348663" y="1670050"/>
          <p14:tracePt t="394855" x="8331200" y="1670050"/>
          <p14:tracePt t="394861" x="8331200" y="1660525"/>
          <p14:tracePt t="394895" x="8323263" y="1660525"/>
          <p14:tracePt t="394943" x="8313738" y="1660525"/>
          <p14:tracePt t="394968" x="8304213" y="1660525"/>
          <p14:tracePt t="395020" x="8304213" y="1652588"/>
          <p14:tracePt t="396334" x="8304213" y="1643063"/>
          <p14:tracePt t="397031" x="8304213" y="1633538"/>
          <p14:tracePt t="397043" x="8286750" y="1598613"/>
          <p14:tracePt t="397075" x="8277225" y="1571625"/>
          <p14:tracePt t="397095" x="8259763" y="1509713"/>
          <p14:tracePt t="397126" x="8251825" y="1500188"/>
          <p14:tracePt t="397136" x="8242300" y="1482725"/>
          <p14:tracePt t="397163" x="8242300" y="1473200"/>
          <p14:tracePt t="397203" x="8232775" y="1465263"/>
          <p14:tracePt t="397221" x="8232775" y="1455738"/>
          <p14:tracePt t="397254" x="8224838" y="1446213"/>
          <p14:tracePt t="397265" x="8224838" y="1438275"/>
          <p14:tracePt t="397296" x="8215313" y="1419225"/>
          <p14:tracePt t="397327" x="8215313" y="1411288"/>
          <p14:tracePt t="397426" x="8215313" y="1401763"/>
          <p14:tracePt t="397546" x="8215313" y="1393825"/>
          <p14:tracePt t="397570" x="8205788" y="1393825"/>
          <p14:tracePt t="397611" x="8205788" y="1384300"/>
          <p14:tracePt t="397692" x="8205788" y="1366838"/>
          <p14:tracePt t="397704" x="8197850" y="1357313"/>
          <p14:tracePt t="397817" x="8197850" y="1347788"/>
          <p14:tracePt t="397828" x="8188325" y="1339850"/>
          <p14:tracePt t="397848" x="8188325" y="1330325"/>
          <p14:tracePt t="397909" x="8188325" y="1322388"/>
          <p14:tracePt t="398024" x="8188325" y="1312863"/>
          <p14:tracePt t="398177" x="8188325" y="1303338"/>
          <p14:tracePt t="400334" x="8180388" y="1303338"/>
          <p14:tracePt t="400437" x="8170863" y="1295400"/>
          <p14:tracePt t="400456" x="8143875" y="1285875"/>
          <p14:tracePt t="400493" x="8143875" y="1276350"/>
          <p14:tracePt t="400505" x="8134350" y="1276350"/>
          <p14:tracePt t="400536" x="8134350" y="1258888"/>
          <p14:tracePt t="400553" x="8126413" y="1258888"/>
          <p14:tracePt t="400573" x="8116888" y="1250950"/>
          <p14:tracePt t="400604" x="8099425" y="1241425"/>
          <p14:tracePt t="400623" x="8089900" y="1231900"/>
          <p14:tracePt t="400639" x="8081963" y="1223963"/>
          <p14:tracePt t="400670" x="8062913" y="1223963"/>
          <p14:tracePt t="400693" x="8045450" y="1223963"/>
          <p14:tracePt t="400713" x="8037513" y="1223963"/>
          <p14:tracePt t="400739" x="7983538" y="1223963"/>
          <p14:tracePt t="400770" x="7929563" y="1241425"/>
          <p14:tracePt t="400773" x="7858125" y="1258888"/>
          <p14:tracePt t="400804" x="7831138" y="1268413"/>
          <p14:tracePt t="400816" x="7769225" y="1285875"/>
          <p14:tracePt t="400840" x="7688263" y="1322388"/>
          <p14:tracePt t="400870" x="7661275" y="1339850"/>
          <p14:tracePt t="400879" x="7572375" y="1366838"/>
          <p14:tracePt t="400907" x="7412038" y="1446213"/>
          <p14:tracePt t="400937" x="7367588" y="1465263"/>
          <p14:tracePt t="400941" x="7277100" y="1509713"/>
          <p14:tracePt t="400971" x="7259638" y="1517650"/>
          <p14:tracePt t="400973" x="7153275" y="1571625"/>
          <p14:tracePt t="401004" x="7062788" y="1625600"/>
          <p14:tracePt t="401023" x="6929438" y="1687513"/>
          <p14:tracePt t="401041" x="6884988" y="1714500"/>
          <p14:tracePt t="401058" x="6796088" y="1768475"/>
          <p14:tracePt t="401073" x="6769100" y="1776413"/>
          <p14:tracePt t="401085" x="6688138" y="1822450"/>
          <p14:tracePt t="401107" x="6589713" y="1866900"/>
          <p14:tracePt t="401138" x="6572250" y="1874838"/>
          <p14:tracePt t="401146" x="6510338" y="1911350"/>
          <p14:tracePt t="401166" x="6491288" y="1919288"/>
          <p14:tracePt t="401178" x="6473825" y="1938338"/>
          <p14:tracePt t="401197" x="6446838" y="1955800"/>
          <p14:tracePt t="401209" x="6411913" y="1982788"/>
          <p14:tracePt t="401228" x="6402388" y="2000250"/>
          <p14:tracePt t="401241" x="6348413" y="2027238"/>
          <p14:tracePt t="401260" x="6340475" y="2036763"/>
          <p14:tracePt t="401274" x="6296025" y="2062163"/>
          <p14:tracePt t="401291" x="6276975" y="2081213"/>
          <p14:tracePt t="401308" x="6242050" y="2116138"/>
          <p14:tracePt t="401325" x="6215063" y="2125663"/>
          <p14:tracePt t="401341" x="6170613" y="2170113"/>
          <p14:tracePt t="401358" x="6143625" y="2179638"/>
          <p14:tracePt t="401375" x="6108700" y="2232025"/>
          <p14:tracePt t="401393" x="6089650" y="2241550"/>
          <p14:tracePt t="401410" x="6062663" y="2259013"/>
          <p14:tracePt t="401425" x="6054725" y="2268538"/>
          <p14:tracePt t="401442" x="6010275" y="2303463"/>
          <p14:tracePt t="401459" x="5973763" y="2330450"/>
          <p14:tracePt t="401478" x="5929313" y="2374900"/>
          <p14:tracePt t="401497" x="5902325" y="2401888"/>
          <p14:tracePt t="401509" x="5894388" y="2419350"/>
          <p14:tracePt t="401525" x="5848350" y="2465388"/>
          <p14:tracePt t="401543" x="5776913" y="2536825"/>
          <p14:tracePt t="401570" x="5768975" y="2554288"/>
          <p14:tracePt t="401576" x="5732463" y="2608263"/>
          <p14:tracePt t="401592" x="5705475" y="2643188"/>
          <p14:tracePt t="401609" x="5670550" y="2697163"/>
          <p14:tracePt t="401626" x="5653088" y="2724150"/>
          <p14:tracePt t="401643" x="5599113" y="2803525"/>
          <p14:tracePt t="401659" x="5589588" y="2822575"/>
          <p14:tracePt t="401676" x="5537200" y="2911475"/>
          <p14:tracePt t="401693" x="5518150" y="2946400"/>
          <p14:tracePt t="401709" x="5491163" y="2973388"/>
          <p14:tracePt t="401726" x="5456238" y="3044825"/>
          <p14:tracePt t="401743" x="5429250" y="3071813"/>
          <p14:tracePt t="401759" x="5367338" y="3197225"/>
          <p14:tracePt t="401776" x="5322888" y="3286125"/>
          <p14:tracePt t="401795" x="5295900" y="3340100"/>
          <p14:tracePt t="401809" x="5251450" y="3419475"/>
          <p14:tracePt t="401826" x="5241925" y="3446463"/>
          <p14:tracePt t="401843" x="5197475" y="3527425"/>
          <p14:tracePt t="401860" x="5187950" y="3554413"/>
          <p14:tracePt t="401876" x="5153025" y="3633788"/>
          <p14:tracePt t="401893" x="5143500" y="3670300"/>
          <p14:tracePt t="401910" x="5126038" y="3732213"/>
          <p14:tracePt t="401926" x="5126038" y="3751263"/>
          <p14:tracePt t="401943" x="5108575" y="3822700"/>
          <p14:tracePt t="401960" x="5108575" y="3848100"/>
          <p14:tracePt t="401977" x="5099050" y="3848100"/>
          <p14:tracePt t="401993" x="5099050" y="3875088"/>
          <p14:tracePt t="402010" x="5089525" y="3911600"/>
          <p14:tracePt t="402046" x="5089525" y="3919538"/>
          <p14:tracePt t="402073" x="5089525" y="3929063"/>
          <p14:tracePt t="402105" x="5089525" y="3938588"/>
          <p14:tracePt t="402139" x="5089525" y="3929063"/>
          <p14:tracePt t="402357" x="5089525" y="3919538"/>
          <p14:tracePt t="402376" x="5072063" y="3894138"/>
          <p14:tracePt t="402407" x="5072063" y="3875088"/>
          <p14:tracePt t="402418" x="5045075" y="3848100"/>
          <p14:tracePt t="402437" x="5037138" y="3830638"/>
          <p14:tracePt t="402451" x="5000625" y="3795713"/>
          <p14:tracePt t="402468" x="4991100" y="3786188"/>
          <p14:tracePt t="402480" x="4946650" y="3741738"/>
          <p14:tracePt t="402500" x="4919663" y="3705225"/>
          <p14:tracePt t="402513" x="4875213" y="3660775"/>
          <p14:tracePt t="402530" x="4822825" y="3608388"/>
          <p14:tracePt t="402550" x="4813300" y="3598863"/>
          <p14:tracePt t="402563" x="4759325" y="3554413"/>
          <p14:tracePt t="402581" x="4741863" y="3536950"/>
          <p14:tracePt t="402593" x="4687888" y="3509963"/>
          <p14:tracePt t="402613" x="4679950" y="3490913"/>
          <p14:tracePt t="402624" x="4608513" y="3446463"/>
          <p14:tracePt t="402643" x="4589463" y="3429000"/>
          <p14:tracePt t="402656" x="4518025" y="3394075"/>
          <p14:tracePt t="402675" x="4500563" y="3375025"/>
          <p14:tracePt t="402686" x="4438650" y="3340100"/>
          <p14:tracePt t="402706" x="4411663" y="3330575"/>
          <p14:tracePt t="402717" x="4322763" y="3276600"/>
          <p14:tracePt t="402737" x="4276725" y="3251200"/>
          <p14:tracePt t="402749" x="4179888" y="3214688"/>
          <p14:tracePt t="402769" x="4143375" y="3197225"/>
          <p14:tracePt t="402780" x="4044950" y="3160713"/>
          <p14:tracePt t="402801" x="4017963" y="3152775"/>
          <p14:tracePt t="402813" x="3894138" y="3108325"/>
          <p14:tracePt t="402833" x="3840163" y="3089275"/>
          <p14:tracePt t="402846" x="3759200" y="3071813"/>
          <p14:tracePt t="402864" x="3724275" y="3054350"/>
          <p14:tracePt t="402879" x="3643313" y="3036888"/>
          <p14:tracePt t="402896" x="3633788" y="3027363"/>
          <p14:tracePt t="402913" x="3562350" y="3017838"/>
          <p14:tracePt t="402929" x="3509963" y="3000375"/>
          <p14:tracePt t="402946" x="3367088" y="2955925"/>
          <p14:tracePt t="402963" x="3313113" y="2938463"/>
          <p14:tracePt t="402984" x="3224213" y="2911475"/>
          <p14:tracePt t="403003" x="3187700" y="2901950"/>
          <p14:tracePt t="403016" x="3125788" y="2874963"/>
          <p14:tracePt t="403035" x="3098800" y="2867025"/>
          <p14:tracePt t="403047" x="2973388" y="2840038"/>
          <p14:tracePt t="403074" x="2911475" y="2830513"/>
          <p14:tracePt t="403080" x="2830513" y="2813050"/>
          <p14:tracePt t="403097" x="2795588" y="2803525"/>
          <p14:tracePt t="403113" x="2741613" y="2795588"/>
          <p14:tracePt t="403130" x="2732088" y="2795588"/>
          <p14:tracePt t="403147" x="2670175" y="2786063"/>
          <p14:tracePt t="403164" x="2625725" y="2786063"/>
          <p14:tracePt t="403180" x="2517775" y="2786063"/>
          <p14:tracePt t="403197" x="2482850" y="2776538"/>
          <p14:tracePt t="403214" x="2374900" y="2776538"/>
          <p14:tracePt t="403230" x="2347913" y="2768600"/>
          <p14:tracePt t="403247" x="2286000" y="2768600"/>
          <p14:tracePt t="403264" x="2259013" y="2768600"/>
          <p14:tracePt t="403281" x="2205038" y="2759075"/>
          <p14:tracePt t="403297" x="2179638" y="2759075"/>
          <p14:tracePt t="403314" x="2116138" y="2759075"/>
          <p14:tracePt t="403331" x="2027238" y="2759075"/>
          <p14:tracePt t="403348" x="1973263" y="2759075"/>
          <p14:tracePt t="403368" x="1928813" y="2768600"/>
          <p14:tracePt t="403382" x="1911350" y="2768600"/>
          <p14:tracePt t="403398" x="1847850" y="2786063"/>
          <p14:tracePt t="403415" x="1812925" y="2786063"/>
          <p14:tracePt t="403431" x="1751013" y="2803525"/>
          <p14:tracePt t="403448" x="1724025" y="2803525"/>
          <p14:tracePt t="403464" x="1670050" y="2822575"/>
          <p14:tracePt t="403481" x="1660525" y="2822575"/>
          <p14:tracePt t="403498" x="1616075" y="2830513"/>
          <p14:tracePt t="403515" x="1598613" y="2830513"/>
          <p14:tracePt t="403532" x="1554163" y="2847975"/>
          <p14:tracePt t="403549" x="1536700" y="2857500"/>
          <p14:tracePt t="403565" x="1517650" y="2867025"/>
          <p14:tracePt t="403583" x="1500188" y="2884488"/>
          <p14:tracePt t="403599" x="1482725" y="2901950"/>
          <p14:tracePt t="403617" x="1473200" y="2919413"/>
          <p14:tracePt t="403632" x="1465263" y="2928938"/>
          <p14:tracePt t="403648" x="1455738" y="2946400"/>
          <p14:tracePt t="403665" x="1455738" y="2965450"/>
          <p14:tracePt t="403683" x="1455738" y="2982913"/>
          <p14:tracePt t="403698" x="1455738" y="3017838"/>
          <p14:tracePt t="403715" x="1455738" y="3054350"/>
          <p14:tracePt t="403733" x="1455738" y="3081338"/>
          <p14:tracePt t="403749" x="1465263" y="3098800"/>
          <p14:tracePt t="403765" x="1473200" y="3116263"/>
          <p14:tracePt t="403783" x="1482725" y="3133725"/>
          <p14:tracePt t="403799" x="1500188" y="3152775"/>
          <p14:tracePt t="403816" x="1517650" y="3187700"/>
          <p14:tracePt t="403833" x="1581150" y="3251200"/>
          <p14:tracePt t="403849" x="1598613" y="3268663"/>
          <p14:tracePt t="403866" x="1714500" y="3375025"/>
          <p14:tracePt t="403884" x="1776413" y="3429000"/>
          <p14:tracePt t="403901" x="1803400" y="3446463"/>
          <p14:tracePt t="403916" x="1857375" y="3490913"/>
          <p14:tracePt t="403933" x="1884363" y="3500438"/>
          <p14:tracePt t="403949" x="1928813" y="3536950"/>
          <p14:tracePt t="403966" x="1982788" y="3562350"/>
          <p14:tracePt t="403983" x="2081213" y="3616325"/>
          <p14:tracePt t="403999" x="2125663" y="3633788"/>
          <p14:tracePt t="404016" x="2259013" y="3705225"/>
          <p14:tracePt t="404033" x="2322513" y="3732213"/>
          <p14:tracePt t="404049" x="2527300" y="3822700"/>
          <p14:tracePt t="404072" x="2625725" y="3848100"/>
          <p14:tracePt t="404087" x="2679700" y="3867150"/>
          <p14:tracePt t="404100" x="2822575" y="3911600"/>
          <p14:tracePt t="404118" x="3027363" y="3965575"/>
          <p14:tracePt t="404137" x="3071813" y="3983038"/>
          <p14:tracePt t="404150" x="3197225" y="4010025"/>
          <p14:tracePt t="404168" x="3259138" y="4027488"/>
          <p14:tracePt t="404183" x="3419475" y="4062413"/>
          <p14:tracePt t="404200" x="3446463" y="4071938"/>
          <p14:tracePt t="404217" x="3633788" y="4133850"/>
          <p14:tracePt t="404233" x="3697288" y="4152900"/>
          <p14:tracePt t="404250" x="3875088" y="4197350"/>
          <p14:tracePt t="404267" x="3965575" y="4214813"/>
          <p14:tracePt t="404284" x="4027488" y="4232275"/>
          <p14:tracePt t="404300" x="4152900" y="4268788"/>
          <p14:tracePt t="404317" x="4259263" y="4286250"/>
          <p14:tracePt t="404335" x="4286250" y="4295775"/>
          <p14:tracePt t="404350" x="4348163" y="4313238"/>
          <p14:tracePt t="404367" x="4394200" y="4322763"/>
          <p14:tracePt t="404384" x="4545013" y="4348163"/>
          <p14:tracePt t="404403" x="4616450" y="4367213"/>
          <p14:tracePt t="404419" x="4633913" y="4375150"/>
          <p14:tracePt t="404434" x="4670425" y="4375150"/>
          <p14:tracePt t="404451" x="4679950" y="4375150"/>
          <p14:tracePt t="404467" x="4705350" y="4375150"/>
          <p14:tracePt t="404484" x="4732338" y="4375150"/>
          <p14:tracePt t="404501" x="4768850" y="4375150"/>
          <p14:tracePt t="404518" x="4795838" y="4375150"/>
          <p14:tracePt t="404534" x="4813300" y="4375150"/>
          <p14:tracePt t="404571" x="4822825" y="4375150"/>
          <p14:tracePt t="404587" x="4857750" y="4367213"/>
          <p14:tracePt t="404605" x="4867275" y="4367213"/>
          <p14:tracePt t="404637" x="4902200" y="4357688"/>
          <p14:tracePt t="404670" x="4911725" y="4348163"/>
          <p14:tracePt t="404683" x="4919663" y="4348163"/>
          <p14:tracePt t="404703" x="4938713" y="4330700"/>
          <p14:tracePt t="404714" x="4956175" y="4322763"/>
          <p14:tracePt t="404733" x="4965700" y="4313238"/>
          <p14:tracePt t="404761" x="4983163" y="4303713"/>
          <p14:tracePt t="404780" x="4991100" y="4286250"/>
          <p14:tracePt t="404951" x="4991100" y="4276725"/>
          <p14:tracePt t="405157" x="5000625" y="4276725"/>
          <p14:tracePt t="405170" x="5000625" y="4268788"/>
          <p14:tracePt t="405189" x="5000625" y="4259263"/>
          <p14:tracePt t="405200" x="5000625" y="4251325"/>
          <p14:tracePt t="405268" x="5000625" y="4241800"/>
          <p14:tracePt t="405281" x="5000625" y="4232275"/>
          <p14:tracePt t="405300" x="5000625" y="4224338"/>
          <p14:tracePt t="405313" x="5010150" y="4214813"/>
          <p14:tracePt t="405333" x="5010150" y="4205288"/>
          <p14:tracePt t="405366" x="5010150" y="4197350"/>
          <p14:tracePt t="405407" x="5018088" y="4197350"/>
          <p14:tracePt t="405440" x="5018088" y="4187825"/>
          <p14:tracePt t="405473" x="5018088" y="4179888"/>
          <p14:tracePt t="405571" x="5018088" y="4170363"/>
          <p14:tracePt t="405928" x="5027613" y="4170363"/>
          <p14:tracePt t="406523" x="5037138" y="4170363"/>
          <p14:tracePt t="501834" x="5045075" y="4179888"/>
          <p14:tracePt t="502393" x="5054600" y="4187825"/>
          <p14:tracePt t="502450" x="5062538" y="4224338"/>
          <p14:tracePt t="502469" x="5072063" y="4251325"/>
          <p14:tracePt t="502483" x="5089525" y="4303713"/>
          <p14:tracePt t="502513" x="5099050" y="4394200"/>
          <p14:tracePt t="502544" x="5126038" y="4500563"/>
          <p14:tracePt t="502563" x="5143500" y="4554538"/>
          <p14:tracePt t="502580" x="5251450" y="4830763"/>
          <p14:tracePt t="502610" x="5367338" y="5089525"/>
          <p14:tracePt t="502624" x="5465763" y="5303838"/>
          <p14:tracePt t="502647" x="5518150" y="5402263"/>
          <p14:tracePt t="502677" x="5527675" y="5419725"/>
          <p14:tracePt t="502719" x="5545138" y="5429250"/>
          <p14:tracePt t="502753" x="5545138" y="5411788"/>
          <p14:tracePt t="502845" x="5545138" y="5394325"/>
          <p14:tracePt t="502863" x="5545138" y="5384800"/>
          <p14:tracePt t="502881" x="5562600" y="5348288"/>
          <p14:tracePt t="502911" x="5572125" y="5313363"/>
          <p14:tracePt t="502924" x="5572125" y="5303838"/>
          <p14:tracePt t="502948" x="5589588" y="5160963"/>
          <p14:tracePt t="502979" x="5608638" y="4956175"/>
          <p14:tracePt t="502986" x="5608638" y="4875213"/>
          <p14:tracePt t="503014" x="5589588" y="4554538"/>
          <p14:tracePt t="503045" x="5589588" y="4483100"/>
          <p14:tracePt t="503048" x="5572125" y="4357688"/>
          <p14:tracePt t="503079" x="5572125" y="4313238"/>
          <p14:tracePt t="503081" x="5545138" y="4205288"/>
          <p14:tracePt t="503113" x="5527675" y="4152900"/>
          <p14:tracePt t="503146" x="5510213" y="4133850"/>
          <p14:tracePt t="503158" x="5491163" y="4071938"/>
          <p14:tracePt t="503183" x="5419725" y="3919538"/>
          <p14:tracePt t="503213" x="5394325" y="3867150"/>
          <p14:tracePt t="503223" x="5375275" y="3848100"/>
          <p14:tracePt t="503248" x="5375275" y="3840163"/>
          <p14:tracePt t="503279" x="5357813" y="3830638"/>
          <p14:tracePt t="503286" x="5340350" y="3813175"/>
          <p14:tracePt t="503315" x="5286375" y="3795713"/>
          <p14:tracePt t="503346" x="5251450" y="3776663"/>
          <p14:tracePt t="503349" x="5224463" y="3768725"/>
          <p14:tracePt t="503380" x="5197475" y="3768725"/>
          <p14:tracePt t="503383" x="5126038" y="3768725"/>
          <p14:tracePt t="503414" x="5099050" y="3768725"/>
          <p14:tracePt t="503425" x="5037138" y="3776663"/>
          <p14:tracePt t="503450" x="4973638" y="3786188"/>
          <p14:tracePt t="503480" x="4946650" y="3795713"/>
          <p14:tracePt t="503504" x="4902200" y="3813175"/>
          <p14:tracePt t="503523" x="4857750" y="3822700"/>
          <p14:tracePt t="503549" x="4776788" y="3857625"/>
          <p14:tracePt t="503580" x="4714875" y="3884613"/>
          <p14:tracePt t="503587" x="4670425" y="3902075"/>
          <p14:tracePt t="503616" x="4616450" y="3929063"/>
          <p14:tracePt t="503647" x="4562475" y="3965575"/>
          <p14:tracePt t="503650" x="4483100" y="4000500"/>
          <p14:tracePt t="503680" x="4465638" y="4010025"/>
          <p14:tracePt t="503691" x="4419600" y="4037013"/>
          <p14:tracePt t="503716" x="4375150" y="4062413"/>
          <p14:tracePt t="503747" x="4348163" y="4081463"/>
          <p14:tracePt t="503754" x="4330700" y="4098925"/>
          <p14:tracePt t="503786" x="4276725" y="4152900"/>
          <p14:tracePt t="503817" x="4224338" y="4224338"/>
          <p14:tracePt t="503848" x="4197350" y="4251325"/>
          <p14:tracePt t="503867" x="4187825" y="4268788"/>
          <p14:tracePt t="503884" x="4160838" y="4313238"/>
          <p14:tracePt t="503914" x="4152900" y="4340225"/>
          <p14:tracePt t="503960" x="4152900" y="4357688"/>
          <p14:tracePt t="503977" x="4152900" y="4375150"/>
          <p14:tracePt t="503990" x="4152900" y="4384675"/>
          <p14:tracePt t="504017" x="4160838" y="4429125"/>
          <p14:tracePt t="504048" x="4170363" y="4456113"/>
          <p14:tracePt t="504068" x="4187825" y="4473575"/>
          <p14:tracePt t="504087" x="4205288" y="4527550"/>
          <p14:tracePt t="504120" x="4251325" y="4562475"/>
          <p14:tracePt t="504153" x="4259263" y="4581525"/>
          <p14:tracePt t="504163" x="4295775" y="4608513"/>
          <p14:tracePt t="504185" x="4367213" y="4660900"/>
          <p14:tracePt t="504215" x="4375150" y="4670425"/>
          <p14:tracePt t="504225" x="4411663" y="4705350"/>
          <p14:tracePt t="504251" x="4491038" y="4732338"/>
          <p14:tracePt t="504283" x="4518025" y="4751388"/>
          <p14:tracePt t="504303" x="4562475" y="4768850"/>
          <p14:tracePt t="504323" x="4589463" y="4768850"/>
          <p14:tracePt t="504353" x="4679950" y="4803775"/>
          <p14:tracePt t="504384" x="4751388" y="4822825"/>
          <p14:tracePt t="504386" x="4848225" y="4848225"/>
          <p14:tracePt t="504417" x="4919663" y="4867275"/>
          <p14:tracePt t="504435" x="4946650" y="4867275"/>
          <p14:tracePt t="504453" x="5027613" y="4884738"/>
          <p14:tracePt t="504484" x="5037138" y="4884738"/>
          <p14:tracePt t="504497" x="5045075" y="4884738"/>
          <p14:tracePt t="504519" x="5116513" y="4884738"/>
          <p14:tracePt t="504550" x="5160963" y="4884738"/>
          <p14:tracePt t="504567" x="5180013" y="4884738"/>
          <p14:tracePt t="504586" x="5187950" y="4884738"/>
          <p14:tracePt t="504664" x="5197475" y="4884738"/>
          <p14:tracePt t="504764" x="5205413" y="4884738"/>
          <p14:tracePt t="505143" x="5214938" y="4884738"/>
          <p14:tracePt t="506834" x="5214938" y="4894263"/>
          <p14:tracePt t="516083" x="5214938" y="4902200"/>
          <p14:tracePt t="516333" x="5224463" y="4902200"/>
          <p14:tracePt t="517333" x="5224463" y="4911725"/>
          <p14:tracePt t="520834" x="5224463" y="4902200"/>
          <p14:tracePt t="520875" x="5224463" y="4894263"/>
          <p14:tracePt t="520893" x="5241925" y="4894263"/>
          <p14:tracePt t="520964" x="5251450" y="4894263"/>
          <p14:tracePt t="521001" x="5259388" y="4894263"/>
          <p14:tracePt t="521037" x="5268913" y="4894263"/>
          <p14:tracePt t="521049" x="5295900" y="4894263"/>
          <p14:tracePt t="521083" x="5303838" y="4894263"/>
          <p14:tracePt t="521095" x="5313363" y="4894263"/>
          <p14:tracePt t="521113" x="5340350" y="4894263"/>
          <p14:tracePt t="521159" x="5367338" y="4894263"/>
          <p14:tracePt t="521170" x="5429250" y="4902200"/>
          <p14:tracePt t="521190" x="5465763" y="4911725"/>
          <p14:tracePt t="521208" x="5500688" y="4911725"/>
          <p14:tracePt t="521235" x="5518150" y="4911725"/>
          <p14:tracePt t="521253" x="5527675" y="4911725"/>
          <p14:tracePt t="521266" x="5562600" y="4919663"/>
          <p14:tracePt t="521284" x="5616575" y="4919663"/>
          <p14:tracePt t="521317" x="5634038" y="4919663"/>
          <p14:tracePt t="521348" x="5653088" y="4919663"/>
          <p14:tracePt t="521360" x="5688013" y="4919663"/>
          <p14:tracePt t="521379" x="5705475" y="4919663"/>
          <p14:tracePt t="521390" x="5759450" y="4919663"/>
          <p14:tracePt t="521411" x="5776913" y="4919663"/>
          <p14:tracePt t="521423" x="5857875" y="4919663"/>
          <p14:tracePt t="521443" x="5875338" y="4919663"/>
          <p14:tracePt t="521453" x="5938838" y="4919663"/>
          <p14:tracePt t="521473" x="6037263" y="4929188"/>
          <p14:tracePt t="521493" x="6116638" y="4929188"/>
          <p14:tracePt t="521504" x="6161088" y="4929188"/>
          <p14:tracePt t="521516" x="6296025" y="4938713"/>
          <p14:tracePt t="521535" x="6313488" y="4938713"/>
          <p14:tracePt t="521548" x="6465888" y="4938713"/>
          <p14:tracePt t="521572" x="6581775" y="4938713"/>
          <p14:tracePt t="521585" x="6643688" y="4938713"/>
          <p14:tracePt t="521598" x="6813550" y="4938713"/>
          <p14:tracePt t="521617" x="6884988" y="4938713"/>
          <p14:tracePt t="521628" x="7045325" y="4938713"/>
          <p14:tracePt t="521647" x="7072313" y="4938713"/>
          <p14:tracePt t="521660" x="7205663" y="4938713"/>
          <p14:tracePt t="521679" x="7269163" y="4938713"/>
          <p14:tracePt t="521691" x="7402513" y="4929188"/>
          <p14:tracePt t="521711" x="7466013" y="4929188"/>
          <p14:tracePt t="521723" x="7510463" y="4919663"/>
          <p14:tracePt t="521749" x="7581900" y="4911725"/>
          <p14:tracePt t="521763" x="7599363" y="4902200"/>
          <p14:tracePt t="521773" x="7626350" y="4902200"/>
          <p14:tracePt t="521788" x="7724775" y="4875213"/>
          <p14:tracePt t="521805" x="7742238" y="4875213"/>
          <p14:tracePt t="521821" x="7813675" y="4857750"/>
          <p14:tracePt t="521838" x="7831138" y="4848225"/>
          <p14:tracePt t="521855" x="7875588" y="4840288"/>
          <p14:tracePt t="521871" x="7920038" y="4822825"/>
          <p14:tracePt t="521895" x="7947025" y="4813300"/>
          <p14:tracePt t="521914" x="7956550" y="48133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Solution?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2" name="Straight Arrow Connector 51"/>
          <p:cNvCxnSpPr>
            <a:endCxn id="26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5" name="Straight Arrow Connector 34"/>
          <p:cNvCxnSpPr>
            <a:stCxn id="31" idx="0"/>
          </p:cNvCxnSpPr>
          <p:nvPr/>
        </p:nvCxnSpPr>
        <p:spPr>
          <a:xfrm flipH="1" flipV="1">
            <a:off x="3599544" y="2931887"/>
            <a:ext cx="2344056" cy="628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3429000" y="3389087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41910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62600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ain()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4" name="Straight Arrow Connector 33"/>
          <p:cNvCxnSpPr>
            <a:endCxn id="50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53" idx="2"/>
          </p:cNvCxnSpPr>
          <p:nvPr/>
        </p:nvCxnSpPr>
        <p:spPr>
          <a:xfrm flipV="1">
            <a:off x="2514600" y="5391149"/>
            <a:ext cx="13462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50" idx="0"/>
            <a:endCxn id="32" idx="2"/>
          </p:cNvCxnSpPr>
          <p:nvPr/>
        </p:nvCxnSpPr>
        <p:spPr>
          <a:xfrm flipH="1" flipV="1">
            <a:off x="2743200" y="3909784"/>
            <a:ext cx="123371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038600" y="3914419"/>
            <a:ext cx="1775278" cy="1133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5257800" y="5878286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48" name="Straight Arrow Connector 47"/>
          <p:cNvCxnSpPr>
            <a:stCxn id="49" idx="1"/>
          </p:cNvCxnSpPr>
          <p:nvPr/>
        </p:nvCxnSpPr>
        <p:spPr>
          <a:xfrm flipH="1">
            <a:off x="2761344" y="6457950"/>
            <a:ext cx="1734456" cy="190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4495800" y="628650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479800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514600" y="5617023"/>
            <a:ext cx="2039258" cy="7193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324600" y="1427313"/>
            <a:ext cx="162378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24600" y="2061420"/>
            <a:ext cx="162378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How?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8813497"/>
      </p:ext>
    </p:extLst>
  </p:cSld>
  <p:clrMapOvr>
    <a:masterClrMapping/>
  </p:clrMapOvr>
  <p:transition advTm="32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" grpId="0" animBg="1"/>
      <p:bldP spid="4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600" y="762000"/>
            <a:ext cx="8428038" cy="3352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ASynchronizedShuttleAnimator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extends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en-US" sz="1600" b="1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synchronized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shuttle, 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super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.animateFromOrigin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Synchronized Version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057401" y="1524000"/>
            <a:ext cx="2133599" cy="2819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438400" y="4368714"/>
            <a:ext cx="4800600" cy="1143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Should use keyword synchronized  in method with shared data to tell Java that only one thread should execute the method at one time</a:t>
            </a:r>
          </a:p>
        </p:txBody>
      </p:sp>
      <p:sp>
        <p:nvSpPr>
          <p:cNvPr id="9" name="Rectangle 8"/>
          <p:cNvSpPr/>
          <p:nvPr/>
        </p:nvSpPr>
        <p:spPr>
          <a:xfrm>
            <a:off x="201386" y="5715000"/>
            <a:ext cx="36195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Atomic </a:t>
            </a:r>
            <a:r>
              <a:rPr lang="en-US" smtClean="0">
                <a:latin typeface="Calibri" pitchFamily="34" charset="0"/>
                <a:cs typeface="Calibri" pitchFamily="34" charset="0"/>
              </a:rPr>
              <a:t>method execution –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only one thread executes it at one time</a:t>
            </a:r>
          </a:p>
        </p:txBody>
      </p:sp>
      <p:sp>
        <p:nvSpPr>
          <p:cNvPr id="7" name="Rectangle 6"/>
          <p:cNvSpPr/>
          <p:nvPr/>
        </p:nvSpPr>
        <p:spPr>
          <a:xfrm>
            <a:off x="4191000" y="5736770"/>
            <a:ext cx="4191000" cy="9688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When a method is locked by a thread other threads wait in a queue, and when a method is unlocked the first waiting thread executes it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8945891"/>
      </p:ext>
    </p:extLst>
  </p:cSld>
  <p:clrMapOvr>
    <a:masterClrMapping/>
  </p:clrMapOvr>
  <p:transition advTm="1818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 animBg="1"/>
      <p:bldP spid="9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1803" x="7956550" y="4803775"/>
          <p14:tracePt t="1819" x="7956550" y="4776788"/>
          <p14:tracePt t="2393" x="7956550" y="4759325"/>
          <p14:tracePt t="2402" x="7956550" y="4741863"/>
          <p14:tracePt t="2414" x="7956550" y="4724400"/>
          <p14:tracePt t="2430" x="7929563" y="4660900"/>
          <p14:tracePt t="2462" x="7912100" y="4616450"/>
          <p14:tracePt t="2477" x="7902575" y="4562475"/>
          <p14:tracePt t="2497" x="7831138" y="4357688"/>
          <p14:tracePt t="2529" x="7786688" y="4214813"/>
          <p14:tracePt t="2541" x="7777163" y="4160838"/>
          <p14:tracePt t="2564" x="7751763" y="4108450"/>
          <p14:tracePt t="2596" x="7724775" y="4062413"/>
          <p14:tracePt t="2604" x="7705725" y="4017963"/>
          <p14:tracePt t="2631" x="7661275" y="3929063"/>
          <p14:tracePt t="2663" x="7626350" y="3884613"/>
          <p14:tracePt t="2667" x="7599363" y="3848100"/>
          <p14:tracePt t="2698" x="7491413" y="3724275"/>
          <p14:tracePt t="2715" x="7394575" y="3633788"/>
          <p14:tracePt t="2747" x="7269163" y="3536950"/>
          <p14:tracePt t="2778" x="7180263" y="3482975"/>
          <p14:tracePt t="2791" x="7010400" y="3357563"/>
          <p14:tracePt t="2824" x="6831013" y="3251200"/>
          <p14:tracePt t="2848" x="6626225" y="3125788"/>
          <p14:tracePt t="2880" x="6491288" y="3044825"/>
          <p14:tracePt t="2911" x="6269038" y="2911475"/>
          <p14:tracePt t="2916" x="6000750" y="2776538"/>
          <p14:tracePt t="2948" x="5840413" y="2705100"/>
          <p14:tracePt t="2979" x="5776913" y="2670175"/>
          <p14:tracePt t="2983" x="5653088" y="2608263"/>
          <p14:tracePt t="3015" x="5545138" y="2571750"/>
          <p14:tracePt t="3029" x="5491163" y="2554288"/>
          <p14:tracePt t="3055" x="5303838" y="2465388"/>
          <p14:tracePt t="3083" x="5018088" y="2330450"/>
          <p14:tracePt t="3114" x="4830763" y="2259013"/>
          <p14:tracePt t="3124" x="4813300" y="2251075"/>
          <p14:tracePt t="3149" x="4724400" y="2214563"/>
          <p14:tracePt t="3181" x="4633913" y="2170113"/>
          <p14:tracePt t="3199" x="4572000" y="2152650"/>
          <p14:tracePt t="3218" x="4545013" y="2143125"/>
          <p14:tracePt t="3250" x="4527550" y="2143125"/>
          <p14:tracePt t="3253" x="4500563" y="2133600"/>
          <p14:tracePt t="3283" x="4419600" y="2098675"/>
          <p14:tracePt t="3314" x="4402138" y="2098675"/>
          <p14:tracePt t="3323" x="4330700" y="2071688"/>
          <p14:tracePt t="3350" x="4286250" y="2044700"/>
          <p14:tracePt t="3383" x="4286250" y="2062163"/>
          <p14:tracePt t="3626" x="4268788" y="2071688"/>
          <p14:tracePt t="3674" x="4259263" y="2071688"/>
          <p14:tracePt t="3686" x="4224338" y="2071688"/>
          <p14:tracePt t="3705" x="4214813" y="2071688"/>
          <p14:tracePt t="3718" x="4143375" y="2071688"/>
          <p14:tracePt t="3749" x="4089400" y="2071688"/>
          <p14:tracePt t="3768" x="4071938" y="2071688"/>
          <p14:tracePt t="3784" x="3983038" y="2071688"/>
          <p14:tracePt t="3816" x="3911600" y="2062163"/>
          <p14:tracePt t="3830" x="3884613" y="2062163"/>
          <p14:tracePt t="3853" x="3795713" y="2054225"/>
          <p14:tracePt t="3884" x="3741738" y="2054225"/>
          <p14:tracePt t="3892" x="3697288" y="2044700"/>
          <p14:tracePt t="3918" x="3589338" y="2027238"/>
          <p14:tracePt t="3950" x="3517900" y="2017713"/>
          <p14:tracePt t="3955" x="3490913" y="2009775"/>
          <p14:tracePt t="3985" x="3411538" y="2000250"/>
          <p14:tracePt t="4016" x="3357563" y="1990725"/>
          <p14:tracePt t="4053" x="3313113" y="1990725"/>
          <p14:tracePt t="4054" x="3251200" y="1982788"/>
          <p14:tracePt t="4085" x="3152775" y="1955800"/>
          <p14:tracePt t="4116" x="3098800" y="1946275"/>
          <p14:tracePt t="4127" x="3081338" y="1938338"/>
          <p14:tracePt t="4153" x="2982913" y="1911350"/>
          <p14:tracePt t="4183" x="2955925" y="1901825"/>
          <p14:tracePt t="4191" x="2919413" y="1901825"/>
          <p14:tracePt t="4218" x="2847975" y="1884363"/>
          <p14:tracePt t="4249" x="2795588" y="1866900"/>
          <p14:tracePt t="4252" x="2751138" y="1847850"/>
          <p14:tracePt t="4283" x="2724150" y="1830388"/>
          <p14:tracePt t="4302" x="2714625" y="1830388"/>
          <p14:tracePt t="4318" x="2687638" y="1812925"/>
          <p14:tracePt t="4350" x="2660650" y="1785938"/>
          <p14:tracePt t="4362" x="2643188" y="1776413"/>
          <p14:tracePt t="4385" x="2616200" y="1758950"/>
          <p14:tracePt t="4417" x="2608263" y="1758950"/>
          <p14:tracePt t="4535" x="2608263" y="1751013"/>
          <p14:tracePt t="4584" x="2598738" y="1751013"/>
          <p14:tracePt t="4642" x="2598738" y="1741488"/>
          <p14:tracePt t="4724" x="2598738" y="1731963"/>
          <p14:tracePt t="4863" x="2598738" y="1724025"/>
          <p14:tracePt t="4894" x="2598738" y="1714500"/>
          <p14:tracePt t="4947" x="2598738" y="1697038"/>
          <p14:tracePt t="4973" x="2598738" y="1687513"/>
          <p14:tracePt t="4993" x="2598738" y="1679575"/>
          <p14:tracePt t="5025" x="2598738" y="1670050"/>
          <p14:tracePt t="5065" x="2589213" y="1670050"/>
          <p14:tracePt t="10302" x="2589213" y="1679575"/>
          <p14:tracePt t="10772" x="2589213" y="1697038"/>
          <p14:tracePt t="10790" x="2598738" y="1697038"/>
          <p14:tracePt t="11235" x="2608263" y="1697038"/>
          <p14:tracePt t="11261" x="2616200" y="1697038"/>
          <p14:tracePt t="11283" x="2625725" y="1697038"/>
          <p14:tracePt t="11293" x="2643188" y="1714500"/>
          <p14:tracePt t="11312" x="2660650" y="1724025"/>
          <p14:tracePt t="11344" x="2670175" y="1724025"/>
          <p14:tracePt t="11373" x="2679700" y="1724025"/>
          <p14:tracePt t="11405" x="2687638" y="1724025"/>
          <p14:tracePt t="11437" x="2705100" y="1731963"/>
          <p14:tracePt t="11482" x="2714625" y="1731963"/>
          <p14:tracePt t="11543" x="2732088" y="1731963"/>
          <p14:tracePt t="11559" x="2751138" y="1731963"/>
          <p14:tracePt t="11579" x="2759075" y="1731963"/>
          <p14:tracePt t="11682" x="2768600" y="1731963"/>
          <p14:tracePt t="11810" x="2768600" y="1724025"/>
          <p14:tracePt t="12143" x="2768600" y="1704975"/>
          <p14:tracePt t="12226" x="2768600" y="1697038"/>
          <p14:tracePt t="12376" x="2768600" y="1687513"/>
          <p14:tracePt t="12430" x="2759075" y="1687513"/>
          <p14:tracePt t="12475" x="2759075" y="1679575"/>
          <p14:tracePt t="12508" x="2759075" y="1670050"/>
          <p14:tracePt t="12665" x="2759075" y="1660525"/>
          <p14:tracePt t="12959" x="2768600" y="1660525"/>
          <p14:tracePt t="13104" x="2768600" y="1652588"/>
          <p14:tracePt t="13179" x="2768600" y="1643063"/>
          <p14:tracePt t="13403" x="2776538" y="1643063"/>
          <p14:tracePt t="13523" x="2786063" y="1643063"/>
          <p14:tracePt t="13542" x="2795588" y="1643063"/>
          <p14:tracePt t="13695" x="2795588" y="1633538"/>
          <p14:tracePt t="13762" x="2803525" y="1616075"/>
          <p14:tracePt t="13904" x="2803525" y="1608138"/>
          <p14:tracePt t="13978" x="2803525" y="1598613"/>
          <p14:tracePt t="14030" x="2803525" y="1589088"/>
          <p14:tracePt t="14089" x="2803525" y="1581150"/>
          <p14:tracePt t="14122" x="2795588" y="1562100"/>
          <p14:tracePt t="14139" x="2786063" y="1554163"/>
          <p14:tracePt t="14168" x="2776538" y="1527175"/>
          <p14:tracePt t="14187" x="2768600" y="1517650"/>
          <p14:tracePt t="14215" x="2768600" y="1509713"/>
          <p14:tracePt t="14246" x="2759075" y="1509713"/>
          <p14:tracePt t="14269" x="2751138" y="1500188"/>
          <p14:tracePt t="14330" x="2741613" y="1500188"/>
          <p14:tracePt t="14419" x="2732088" y="1500188"/>
          <p14:tracePt t="14486" x="2724150" y="1500188"/>
          <p14:tracePt t="14520" x="2714625" y="1500188"/>
          <p14:tracePt t="14564" x="2705100" y="1509713"/>
          <p14:tracePt t="14628" x="2705100" y="1517650"/>
          <p14:tracePt t="14654" x="2705100" y="1527175"/>
          <p14:tracePt t="14674" x="2705100" y="1536700"/>
          <p14:tracePt t="14686" x="2724150" y="1554163"/>
          <p14:tracePt t="14716" x="2741613" y="1562100"/>
          <p14:tracePt t="14747" x="2768600" y="1589088"/>
          <p14:tracePt t="14751" x="2786063" y="1589088"/>
          <p14:tracePt t="14782" x="2822575" y="1608138"/>
          <p14:tracePt t="14784" x="2874963" y="1633538"/>
          <p14:tracePt t="14815" x="2911475" y="1633538"/>
          <p14:tracePt t="14834" x="2928938" y="1643063"/>
          <p14:tracePt t="14853" x="2990850" y="1670050"/>
          <p14:tracePt t="14883" x="3036888" y="1679575"/>
          <p14:tracePt t="14895" x="3054350" y="1687513"/>
          <p14:tracePt t="14918" x="3133725" y="1704975"/>
          <p14:tracePt t="14949" x="3187700" y="1714500"/>
          <p14:tracePt t="14958" x="3224213" y="1724025"/>
          <p14:tracePt t="14985" x="3303588" y="1731963"/>
          <p14:tracePt t="15016" x="3384550" y="1741488"/>
          <p14:tracePt t="15022" x="3402013" y="1741488"/>
          <p14:tracePt t="15053" x="3429000" y="1751013"/>
          <p14:tracePt t="15053" x="3455988" y="1751013"/>
          <p14:tracePt t="15086" x="3473450" y="1751013"/>
          <p14:tracePt t="15096" x="3554413" y="1758950"/>
          <p14:tracePt t="15119" x="3616325" y="1768475"/>
          <p14:tracePt t="15149" x="3643313" y="1768475"/>
          <p14:tracePt t="15159" x="3687763" y="1768475"/>
          <p14:tracePt t="15185" x="3759200" y="1741488"/>
          <p14:tracePt t="15215" x="3786188" y="1741488"/>
          <p14:tracePt t="15222" x="3848100" y="1731963"/>
          <p14:tracePt t="15252" x="3929063" y="1714500"/>
          <p14:tracePt t="15283" x="3965575" y="1704975"/>
          <p14:tracePt t="15298" x="4000500" y="1704975"/>
          <p14:tracePt t="15318" x="4071938" y="1704975"/>
          <p14:tracePt t="15349" x="4125913" y="1704975"/>
          <p14:tracePt t="15367" x="4133850" y="1704975"/>
          <p14:tracePt t="15386" x="4179888" y="1704975"/>
          <p14:tracePt t="15417" x="4205288" y="1704975"/>
          <p14:tracePt t="15430" x="4224338" y="1697038"/>
          <p14:tracePt t="15453" x="4295775" y="1697038"/>
          <p14:tracePt t="15484" x="4313238" y="1697038"/>
          <p14:tracePt t="15493" x="4322763" y="1697038"/>
          <p14:tracePt t="15520" x="4330700" y="1697038"/>
          <p14:tracePt t="15552" x="4340225" y="1697038"/>
          <p14:tracePt t="15584" x="4322763" y="1697038"/>
          <p14:tracePt t="15744" x="4313238" y="1697038"/>
          <p14:tracePt t="15756" x="4322763" y="1697038"/>
          <p14:tracePt t="16229" x="4330700" y="1697038"/>
          <p14:tracePt t="16435" x="4340225" y="1697038"/>
          <p14:tracePt t="16833" x="4348163" y="1704975"/>
          <p14:tracePt t="17237" x="4357688" y="1704975"/>
          <p14:tracePt t="17583" x="4357688" y="1714500"/>
          <p14:tracePt t="17830" x="4367213" y="1714500"/>
          <p14:tracePt t="18339" x="4367213" y="1724025"/>
          <p14:tracePt t="18397" x="4375150" y="1724025"/>
          <p14:tracePt t="18512" x="4384675" y="1724025"/>
          <p14:tracePt t="18842" x="4394200" y="1724025"/>
          <p14:tracePt t="19204" x="4402138" y="1724025"/>
          <p14:tracePt t="19485" x="4411663" y="1724025"/>
          <p14:tracePt t="19958" x="4411663" y="1731963"/>
          <p14:tracePt t="20503" x="4429125" y="1731963"/>
          <p14:tracePt t="20755" x="4465638" y="1741488"/>
          <p14:tracePt t="20774" x="4483100" y="1751013"/>
          <p14:tracePt t="20788" x="4500563" y="1758950"/>
          <p14:tracePt t="20807" x="4510088" y="1758950"/>
          <p14:tracePt t="20833" x="4527550" y="1758950"/>
          <p14:tracePt t="20852" x="4537075" y="1758950"/>
          <p14:tracePt t="20885" x="4545013" y="1758950"/>
          <p14:tracePt t="20896" x="4562475" y="1758950"/>
          <p14:tracePt t="20916" x="4581525" y="1758950"/>
          <p14:tracePt t="20947" x="4589463" y="1758950"/>
          <p14:tracePt t="20974" x="4608513" y="1758950"/>
          <p14:tracePt t="20993" x="4616450" y="1758950"/>
          <p14:tracePt t="21024" x="4625975" y="1758950"/>
          <p14:tracePt t="21058" x="4625975" y="1751013"/>
          <p14:tracePt t="21083" x="4633913" y="1741488"/>
          <p14:tracePt t="21103" x="4633913" y="1731963"/>
          <p14:tracePt t="22552" x="4633913" y="1724025"/>
          <p14:tracePt t="23225" x="4633913" y="1714500"/>
          <p14:tracePt t="25301" x="4643438" y="1714500"/>
          <p14:tracePt t="25868" x="4652963" y="1714500"/>
          <p14:tracePt t="25895" x="4660900" y="1714500"/>
          <p14:tracePt t="25915" x="4670425" y="1714500"/>
          <p14:tracePt t="25926" x="4714875" y="1714500"/>
          <p14:tracePt t="25946" x="4732338" y="1714500"/>
          <p14:tracePt t="25958" x="4768850" y="1724025"/>
          <p14:tracePt t="25979" x="4786313" y="1724025"/>
          <p14:tracePt t="26004" x="4813300" y="1731963"/>
          <p14:tracePt t="26024" x="4822825" y="1731963"/>
          <p14:tracePt t="26052" x="4830763" y="1731963"/>
          <p14:tracePt t="26072" x="4840288" y="1731963"/>
          <p14:tracePt t="32052" x="4840288" y="1741488"/>
          <p14:tracePt t="32735" x="4840288" y="1731963"/>
          <p14:tracePt t="32958" x="4867275" y="1724025"/>
          <p14:tracePt t="32999" x="4894263" y="1714500"/>
          <p14:tracePt t="33018" x="4919663" y="1704975"/>
          <p14:tracePt t="33031" x="4973638" y="1704975"/>
          <p14:tracePt t="33053" x="4991100" y="1704975"/>
          <p14:tracePt t="33063" x="5037138" y="1704975"/>
          <p14:tracePt t="33082" x="5062538" y="1704975"/>
          <p14:tracePt t="33093" x="5126038" y="1697038"/>
          <p14:tracePt t="33112" x="5187950" y="1687513"/>
          <p14:tracePt t="33131" x="5214938" y="1679575"/>
          <p14:tracePt t="33142" x="5268913" y="1670050"/>
          <p14:tracePt t="33163" x="5295900" y="1670050"/>
          <p14:tracePt t="33175" x="5330825" y="1660525"/>
          <p14:tracePt t="33189" x="5394325" y="1652588"/>
          <p14:tracePt t="33206" x="5419725" y="1652588"/>
          <p14:tracePt t="33225" x="5456238" y="1643063"/>
          <p14:tracePt t="33252" x="5518150" y="1643063"/>
          <p14:tracePt t="33273" x="5562600" y="1643063"/>
          <p14:tracePt t="33285" x="5599113" y="1643063"/>
          <p14:tracePt t="33297" x="5680075" y="1643063"/>
          <p14:tracePt t="33317" x="5705475" y="1643063"/>
          <p14:tracePt t="33329" x="5768975" y="1643063"/>
          <p14:tracePt t="33349" x="5803900" y="1652588"/>
          <p14:tracePt t="33362" x="5875338" y="1652588"/>
          <p14:tracePt t="33380" x="5902325" y="1660525"/>
          <p14:tracePt t="33392" x="5973763" y="1660525"/>
          <p14:tracePt t="33411" x="6072188" y="1670050"/>
          <p14:tracePt t="33430" x="6081713" y="1670050"/>
          <p14:tracePt t="33442" x="6161088" y="1670050"/>
          <p14:tracePt t="33462" x="6188075" y="1670050"/>
          <p14:tracePt t="33473" x="6242050" y="1679575"/>
          <p14:tracePt t="33493" x="6269038" y="1679575"/>
          <p14:tracePt t="33507" x="6330950" y="1687513"/>
          <p14:tracePt t="33523" x="6438900" y="1687513"/>
          <p14:tracePt t="33542" x="6473825" y="1687513"/>
          <p14:tracePt t="33557" x="6554788" y="1687513"/>
          <p14:tracePt t="33573" x="6562725" y="1697038"/>
          <p14:tracePt t="33592" x="6589713" y="1697038"/>
          <p14:tracePt t="33607" x="6608763" y="1697038"/>
          <p14:tracePt t="33624" x="6670675" y="1697038"/>
          <p14:tracePt t="33640" x="6715125" y="1697038"/>
          <p14:tracePt t="33657" x="6813550" y="1704975"/>
          <p14:tracePt t="33674" x="6884988" y="1714500"/>
          <p14:tracePt t="33693" x="6938963" y="1714500"/>
          <p14:tracePt t="33713" x="6965950" y="1714500"/>
          <p14:tracePt t="33726" x="6983413" y="1714500"/>
          <p14:tracePt t="33740" x="7045325" y="1724025"/>
          <p14:tracePt t="33758" x="7062788" y="1724025"/>
          <p14:tracePt t="33774" x="7134225" y="1724025"/>
          <p14:tracePt t="33792" x="7153275" y="1724025"/>
          <p14:tracePt t="33807" x="7205663" y="1731963"/>
          <p14:tracePt t="33824" x="7232650" y="1731963"/>
          <p14:tracePt t="33843" x="7296150" y="1731963"/>
          <p14:tracePt t="33858" x="7358063" y="1731963"/>
          <p14:tracePt t="33885" x="7367588" y="1731963"/>
          <p14:tracePt t="57551" x="7375525" y="1731963"/>
          <p14:tracePt t="58329" x="7375525" y="1741488"/>
          <p14:tracePt t="58362" x="7385050" y="1751013"/>
          <p14:tracePt t="58422" x="7402513" y="1751013"/>
          <p14:tracePt t="58443" x="7412038" y="1758950"/>
          <p14:tracePt t="58504" x="7419975" y="1768475"/>
          <p14:tracePt t="58516" x="7419975" y="1776413"/>
          <p14:tracePt t="58550" x="7429500" y="1776413"/>
          <p14:tracePt t="58562" x="7385050" y="1758950"/>
          <p14:tracePt t="58690" x="7331075" y="1741488"/>
          <p14:tracePt t="58702" x="7205663" y="1714500"/>
          <p14:tracePt t="58723" x="7161213" y="1714500"/>
          <p14:tracePt t="58754" x="7089775" y="1704975"/>
          <p14:tracePt t="58784" x="7018338" y="1714500"/>
          <p14:tracePt t="58815" x="6911975" y="1741488"/>
          <p14:tracePt t="58815" x="6813550" y="1768475"/>
          <p14:tracePt t="58847" x="6759575" y="1785938"/>
          <p14:tracePt t="58859" x="6670675" y="1830388"/>
          <p14:tracePt t="58892" x="6518275" y="1866900"/>
          <p14:tracePt t="58916" x="6456363" y="1884363"/>
          <p14:tracePt t="58948" x="6348413" y="1901825"/>
          <p14:tracePt t="58979" x="6215063" y="1919288"/>
          <p14:tracePt t="58989" x="6062663" y="1946275"/>
          <p14:tracePt t="59020" x="6045200" y="1946275"/>
          <p14:tracePt t="59050" x="6000750" y="1946275"/>
          <p14:tracePt t="59082" x="5894388" y="1946275"/>
          <p14:tracePt t="59113" x="5822950" y="1946275"/>
          <p14:tracePt t="59117" x="5741988" y="1946275"/>
          <p14:tracePt t="59148" x="5715000" y="1946275"/>
          <p14:tracePt t="59179" x="5680075" y="1946275"/>
          <p14:tracePt t="59204" x="5616575" y="1946275"/>
          <p14:tracePt t="59236" x="5554663" y="1946275"/>
          <p14:tracePt t="59251" x="5491163" y="1946275"/>
          <p14:tracePt t="59282" x="5483225" y="1946275"/>
          <p14:tracePt t="59313" x="5465763" y="1946275"/>
          <p14:tracePt t="59376" x="5456238" y="1938338"/>
          <p14:tracePt t="59400" x="5446713" y="1938338"/>
          <p14:tracePt t="59432" x="5446713" y="1928813"/>
          <p14:tracePt t="59523" x="5438775" y="1928813"/>
          <p14:tracePt t="77801" x="5438775" y="1919288"/>
          <p14:tracePt t="78592" x="5438775" y="1911350"/>
          <p14:tracePt t="78688" x="5438775" y="1901825"/>
          <p14:tracePt t="78700" x="5438775" y="1893888"/>
          <p14:tracePt t="78718" x="5429250" y="1884363"/>
          <p14:tracePt t="78743" x="5429250" y="1874838"/>
          <p14:tracePt t="78774" x="5429250" y="1857375"/>
          <p14:tracePt t="78781" x="5411788" y="1822450"/>
          <p14:tracePt t="78810" x="5375275" y="1704975"/>
          <p14:tracePt t="78841" x="5330825" y="1581150"/>
          <p14:tracePt t="78845" x="5276850" y="1482725"/>
          <p14:tracePt t="78877" x="5241925" y="1419225"/>
          <p14:tracePt t="78893" x="5214938" y="1366838"/>
          <p14:tracePt t="78911" x="5153025" y="1231900"/>
          <p14:tracePt t="78943" x="5116513" y="1179513"/>
          <p14:tracePt t="78957" x="5089525" y="1143000"/>
          <p14:tracePt t="78978" x="5037138" y="1062038"/>
          <p14:tracePt t="79009" x="4983163" y="1009650"/>
          <p14:tracePt t="79019" x="4965700" y="990600"/>
          <p14:tracePt t="79045" x="4902200" y="946150"/>
          <p14:tracePt t="79076" x="4884738" y="928688"/>
          <p14:tracePt t="79083" x="4867275" y="919163"/>
          <p14:tracePt t="79111" x="4786313" y="884238"/>
          <p14:tracePt t="79143" x="4759325" y="874713"/>
          <p14:tracePt t="79153" x="4724400" y="874713"/>
          <p14:tracePt t="79178" x="4652963" y="874713"/>
          <p14:tracePt t="79210" x="4598988" y="874713"/>
          <p14:tracePt t="79222" x="4545013" y="884238"/>
          <p14:tracePt t="79245" x="4446588" y="901700"/>
          <p14:tracePt t="79277" x="4367213" y="928688"/>
          <p14:tracePt t="79286" x="4340225" y="938213"/>
          <p14:tracePt t="79313" x="4259263" y="973138"/>
          <p14:tracePt t="79344" x="4214813" y="1000125"/>
          <p14:tracePt t="79351" x="4170363" y="1017588"/>
          <p14:tracePt t="79379" x="4089400" y="1054100"/>
          <p14:tracePt t="79410" x="4037013" y="1071563"/>
          <p14:tracePt t="79427" x="3983038" y="1098550"/>
          <p14:tracePt t="79446" x="3902075" y="1143000"/>
          <p14:tracePt t="79477" x="3848100" y="1179513"/>
          <p14:tracePt t="79489" x="3822700" y="1196975"/>
          <p14:tracePt t="79513" x="3679825" y="1276350"/>
          <p14:tracePt t="79553" x="3660775" y="1295400"/>
          <p14:tracePt t="79563" x="3633788" y="1303338"/>
          <p14:tracePt t="79583" x="3616325" y="1312863"/>
          <p14:tracePt t="79613" x="3527425" y="1357313"/>
          <p14:tracePt t="79645" x="3482975" y="1384300"/>
          <p14:tracePt t="79663" x="3455988" y="1393825"/>
          <p14:tracePt t="79680" x="3411538" y="1428750"/>
          <p14:tracePt t="79712" x="3384550" y="1446213"/>
          <p14:tracePt t="79727" x="3375025" y="1455738"/>
          <p14:tracePt t="79747" x="3357563" y="1482725"/>
          <p14:tracePt t="79778" x="3357563" y="1490663"/>
          <p14:tracePt t="79787" x="3357563" y="1500188"/>
          <p14:tracePt t="79814" x="3348038" y="1509713"/>
          <p14:tracePt t="79845" x="3348038" y="1527175"/>
          <p14:tracePt t="79851" x="3340100" y="1544638"/>
          <p14:tracePt t="83803" x="3340100" y="1536700"/>
          <p14:tracePt t="84413" x="3340100" y="1527175"/>
          <p14:tracePt t="84627" x="3340100" y="1517650"/>
          <p14:tracePt t="84679" x="3340100" y="1509713"/>
          <p14:tracePt t="84707" x="3340100" y="1490663"/>
          <p14:tracePt t="84725" x="3340100" y="1482725"/>
          <p14:tracePt t="84833" x="3340100" y="1473200"/>
          <p14:tracePt t="84851" x="3340100" y="1465263"/>
          <p14:tracePt t="84864" x="3340100" y="1455738"/>
          <p14:tracePt t="84913" x="3340100" y="1446213"/>
          <p14:tracePt t="84961" x="3340100" y="1438275"/>
          <p14:tracePt t="85003" x="3340100" y="1428750"/>
          <p14:tracePt t="85023" x="3340100" y="1419225"/>
          <p14:tracePt t="85054" x="3340100" y="1411288"/>
          <p14:tracePt t="85243" x="3340100" y="1401763"/>
          <p14:tracePt t="85334" x="3348038" y="1393825"/>
          <p14:tracePt t="85353" x="3348038" y="1384300"/>
          <p14:tracePt t="85387" x="3348038" y="1366838"/>
          <p14:tracePt t="85475" x="3348038" y="1357313"/>
          <p14:tracePt t="85516" x="3357563" y="1339850"/>
          <p14:tracePt t="85586" x="3357563" y="1330325"/>
          <p14:tracePt t="85619" x="3357563" y="1322388"/>
          <p14:tracePt t="85664" x="3357563" y="1312863"/>
          <p14:tracePt t="85933" x="3357563" y="1303338"/>
          <p14:tracePt t="87016" x="3357563" y="1295400"/>
          <p14:tracePt t="87510" x="3357563" y="1285875"/>
          <p14:tracePt t="87667" x="3367088" y="1285875"/>
          <p14:tracePt t="87726" x="3375025" y="1285875"/>
          <p14:tracePt t="87738" x="3394075" y="1285875"/>
          <p14:tracePt t="87776" x="3402013" y="1285875"/>
          <p14:tracePt t="87788" x="3429000" y="1295400"/>
          <p14:tracePt t="87820" x="3465513" y="1303338"/>
          <p14:tracePt t="87838" x="3482975" y="1312863"/>
          <p14:tracePt t="87869" x="3536950" y="1330325"/>
          <p14:tracePt t="87900" x="3554413" y="1347788"/>
          <p14:tracePt t="87905" x="3598863" y="1366838"/>
          <p14:tracePt t="87936" x="3697288" y="1411288"/>
          <p14:tracePt t="87967" x="3741738" y="1438275"/>
          <p14:tracePt t="87992" x="3786188" y="1455738"/>
          <p14:tracePt t="88023" x="3822700" y="1473200"/>
          <p14:tracePt t="88047" x="3875088" y="1490663"/>
          <p14:tracePt t="88078" x="3919538" y="1517650"/>
          <p14:tracePt t="88106" x="3973513" y="1544638"/>
          <p14:tracePt t="88138" x="4037013" y="1571625"/>
          <p14:tracePt t="88169" x="4044950" y="1589088"/>
          <p14:tracePt t="88178" x="4071938" y="1598613"/>
          <p14:tracePt t="88208" x="4098925" y="1616075"/>
          <p14:tracePt t="88239" x="4125913" y="1633538"/>
          <p14:tracePt t="88270" x="4170363" y="1679575"/>
          <p14:tracePt t="93552" x="4170363" y="1697038"/>
          <p14:tracePt t="94110" x="4179888" y="1704975"/>
          <p14:tracePt t="94122" x="4187825" y="1704975"/>
          <p14:tracePt t="94157" x="4197350" y="1704975"/>
          <p14:tracePt t="94210" x="4205288" y="1704975"/>
          <p14:tracePt t="94224" x="4224338" y="1704975"/>
          <p14:tracePt t="94236" x="4241800" y="1704975"/>
          <p14:tracePt t="94257" x="4313238" y="1714500"/>
          <p14:tracePt t="94288" x="4348163" y="1714500"/>
          <p14:tracePt t="94297" x="4367213" y="1724025"/>
          <p14:tracePt t="94324" x="4394200" y="1724025"/>
          <p14:tracePt t="94355" x="4411663" y="1724025"/>
          <p14:tracePt t="94360" x="4446588" y="1724025"/>
          <p14:tracePt t="94393" x="4473575" y="1724025"/>
          <p14:tracePt t="94425" x="4483100" y="1724025"/>
          <p14:tracePt t="94457" x="4491038" y="1724025"/>
          <p14:tracePt t="94483" x="4510088" y="1724025"/>
          <p14:tracePt t="94503" x="4510088" y="1731963"/>
          <p14:tracePt t="94549" x="4518025" y="1731963"/>
          <p14:tracePt t="94796" x="4527550" y="1731963"/>
          <p14:tracePt t="94830" x="4545013" y="1741488"/>
          <p14:tracePt t="94849" x="4562475" y="1741488"/>
          <p14:tracePt t="94863" x="4589463" y="1751013"/>
          <p14:tracePt t="94893" x="4608513" y="1751013"/>
          <p14:tracePt t="94924" x="4616450" y="1751013"/>
          <p14:tracePt t="94943" x="4625975" y="1751013"/>
          <p14:tracePt t="94959" x="4652963" y="1751013"/>
          <p14:tracePt t="94990" x="4670425" y="1758950"/>
          <p14:tracePt t="95000" x="4697413" y="1758950"/>
          <p14:tracePt t="95026" x="4732338" y="1758950"/>
          <p14:tracePt t="95057" x="4741863" y="1758950"/>
          <p14:tracePt t="95064" x="4768850" y="1758950"/>
          <p14:tracePt t="95093" x="4795838" y="1758950"/>
          <p14:tracePt t="95124" x="4813300" y="1758950"/>
          <p14:tracePt t="95127" x="4840288" y="1758950"/>
          <p14:tracePt t="95158" x="4867275" y="1758950"/>
          <p14:tracePt t="95164" x="4875213" y="1758950"/>
          <p14:tracePt t="95194" x="4938713" y="1751013"/>
          <p14:tracePt t="95227" x="4956175" y="1751013"/>
          <p14:tracePt t="95240" x="4956175" y="1741488"/>
          <p14:tracePt t="95383" x="4946650" y="1731963"/>
          <p14:tracePt t="95442" x="4938713" y="1724025"/>
          <p14:tracePt t="95461" x="4938713" y="1714500"/>
          <p14:tracePt t="95493" x="4929188" y="1714500"/>
          <p14:tracePt t="95519" x="4919663" y="1704975"/>
          <p14:tracePt t="95544" x="4911725" y="1704975"/>
          <p14:tracePt t="95550" x="4894263" y="1697038"/>
          <p14:tracePt t="95569" x="4875213" y="1697038"/>
          <p14:tracePt t="95588" x="4857750" y="1697038"/>
          <p14:tracePt t="95649" x="4848225" y="1697038"/>
          <p14:tracePt t="95661" x="4822825" y="1697038"/>
          <p14:tracePt t="95680" x="4813300" y="1697038"/>
          <p14:tracePt t="95693" x="4803775" y="1697038"/>
          <p14:tracePt t="95713" x="4795838" y="1697038"/>
          <p14:tracePt t="95725" x="4786313" y="1697038"/>
          <p14:tracePt t="95745" x="4776788" y="1697038"/>
          <p14:tracePt t="95756" x="4768850" y="1697038"/>
          <p14:tracePt t="95774" x="4759325" y="1697038"/>
          <p14:tracePt t="95803" x="4751388" y="1697038"/>
          <p14:tracePt t="95814" x="4741863" y="1697038"/>
          <p14:tracePt t="95853" x="4724400" y="1704975"/>
          <p14:tracePt t="95872" x="4714875" y="1704975"/>
          <p14:tracePt t="95904" x="4705350" y="1704975"/>
          <p14:tracePt t="95916" x="4697413" y="1704975"/>
          <p14:tracePt t="95994" x="4687888" y="1704975"/>
          <p14:tracePt t="97053" x="4687888" y="1714500"/>
          <p14:tracePt t="97334" x="4687888" y="1724025"/>
          <p14:tracePt t="98104" x="4687888" y="1731963"/>
          <p14:tracePt t="98162" x="4705350" y="1741488"/>
          <p14:tracePt t="98189" x="4724400" y="1751013"/>
          <p14:tracePt t="98201" x="4732338" y="1751013"/>
          <p14:tracePt t="98213" x="4751388" y="1768475"/>
          <p14:tracePt t="98225" x="4768850" y="1776413"/>
          <p14:tracePt t="98245" x="4776788" y="1776413"/>
          <p14:tracePt t="98257" x="4822825" y="1795463"/>
          <p14:tracePt t="98276" x="4848225" y="1812925"/>
          <p14:tracePt t="98303" x="4884738" y="1822450"/>
          <p14:tracePt t="98321" x="4902200" y="1822450"/>
          <p14:tracePt t="98333" x="4929188" y="1830388"/>
          <p14:tracePt t="98353" x="4938713" y="1830388"/>
          <p14:tracePt t="98371" x="4956175" y="1830388"/>
          <p14:tracePt t="98403" x="4965700" y="1830388"/>
          <p14:tracePt t="98428" x="4973638" y="1830388"/>
          <p14:tracePt t="98483" x="4973638" y="1822450"/>
          <p14:tracePt t="98493" x="4973638" y="1795463"/>
          <p14:tracePt t="98512" x="4973638" y="1785938"/>
          <p14:tracePt t="98525" x="4973638" y="1776413"/>
          <p14:tracePt t="98573" x="4965700" y="1776413"/>
          <p14:tracePt t="98620" x="4956175" y="1776413"/>
          <p14:tracePt t="98632" x="4929188" y="1768475"/>
          <p14:tracePt t="98652" x="4919663" y="1768475"/>
          <p14:tracePt t="98680" x="4911725" y="1768475"/>
          <p14:tracePt t="98733" x="4902200" y="1768475"/>
          <p14:tracePt t="98745" x="4894263" y="1768475"/>
          <p14:tracePt t="98758" x="4875213" y="1776413"/>
          <p14:tracePt t="98777" x="4867275" y="1785938"/>
          <p14:tracePt t="98791" x="4848225" y="1785938"/>
          <p14:tracePt t="98810" x="4840288" y="1803400"/>
          <p14:tracePt t="98855" x="4830763" y="1812925"/>
          <p14:tracePt t="98888" x="4830763" y="1822450"/>
          <p14:tracePt t="98903" x="4822825" y="1822450"/>
          <p14:tracePt t="98921" x="4822825" y="1830388"/>
          <p14:tracePt t="98932" x="4813300" y="1830388"/>
          <p14:tracePt t="99030" x="4813300" y="1839913"/>
          <p14:tracePt t="100053" x="4813300" y="1847850"/>
          <p14:tracePt t="103553" x="4813300" y="1857375"/>
          <p14:tracePt t="105053" x="4822825" y="1857375"/>
          <p14:tracePt t="109552" x="4813300" y="1857375"/>
          <p14:tracePt t="109873" x="4822825" y="1857375"/>
          <p14:tracePt t="109999" x="4875213" y="1847850"/>
          <p14:tracePt t="110018" x="4902200" y="1847850"/>
          <p14:tracePt t="110031" x="4973638" y="1839913"/>
          <p14:tracePt t="110058" x="4991100" y="1830388"/>
          <p14:tracePt t="110072" x="5054600" y="1812925"/>
          <p14:tracePt t="110088" x="5081588" y="1803400"/>
          <p14:tracePt t="110109" x="5133975" y="1776413"/>
          <p14:tracePt t="110129" x="5160963" y="1768475"/>
          <p14:tracePt t="110140" x="5180013" y="1741488"/>
          <p14:tracePt t="110160" x="5187950" y="1731963"/>
          <p14:tracePt t="110173" x="5224463" y="1679575"/>
          <p14:tracePt t="110192" x="5232400" y="1670050"/>
          <p14:tracePt t="110205" x="5251450" y="1633538"/>
          <p14:tracePt t="110223" x="5259388" y="1581150"/>
          <p14:tracePt t="110254" x="5259388" y="1554163"/>
          <p14:tracePt t="110266" x="5251450" y="1490663"/>
          <p14:tracePt t="110286" x="5251450" y="1473200"/>
          <p14:tracePt t="110300" x="5241925" y="1473200"/>
          <p14:tracePt t="110328" x="5205413" y="1446213"/>
          <p14:tracePt t="110347" x="5187950" y="1446213"/>
          <p14:tracePt t="110377" x="5143500" y="1446213"/>
          <p14:tracePt t="110397" x="5108575" y="1455738"/>
          <p14:tracePt t="110409" x="5045075" y="1473200"/>
          <p14:tracePt t="110429" x="5027613" y="1482725"/>
          <p14:tracePt t="110440" x="4965700" y="1509713"/>
          <p14:tracePt t="110459" x="4946650" y="1509713"/>
          <p14:tracePt t="110472" x="4884738" y="1544638"/>
          <p14:tracePt t="110491" x="4857750" y="1562100"/>
          <p14:tracePt t="110503" x="4786313" y="1643063"/>
          <p14:tracePt t="110525" x="4751388" y="1687513"/>
          <p14:tracePt t="110537" x="4724400" y="1714500"/>
          <p14:tracePt t="110548" x="4670425" y="1795463"/>
          <p14:tracePt t="110568" x="4652963" y="1822450"/>
          <p14:tracePt t="110582" x="4616450" y="1901825"/>
          <p14:tracePt t="110600" x="4598988" y="1938338"/>
          <p14:tracePt t="110612" x="4589463" y="2000250"/>
          <p14:tracePt t="110630" x="4581525" y="2036763"/>
          <p14:tracePt t="110643" x="4562475" y="2116138"/>
          <p14:tracePt t="110663" x="4554538" y="2160588"/>
          <p14:tracePt t="110674" x="4537075" y="2241550"/>
          <p14:tracePt t="110694" x="4527550" y="2259013"/>
          <p14:tracePt t="110707" x="4518025" y="2276475"/>
          <p14:tracePt t="110726" x="4518025" y="2286000"/>
          <p14:tracePt t="110740" x="4518025" y="2303463"/>
          <p14:tracePt t="110757" x="4518025" y="2312988"/>
          <p14:tracePt t="110774" x="4537075" y="2339975"/>
          <p14:tracePt t="110790" x="4545013" y="2357438"/>
          <p14:tracePt t="110807" x="4581525" y="2393950"/>
          <p14:tracePt t="110824" x="4598988" y="2419350"/>
          <p14:tracePt t="110841" x="4616450" y="2428875"/>
          <p14:tracePt t="110857" x="4616450" y="2438400"/>
          <p14:tracePt t="110877" x="4625975" y="2438400"/>
          <p14:tracePt t="110928" x="4633913" y="2438400"/>
          <p14:tracePt t="110962" x="4643438" y="2438400"/>
          <p14:tracePt t="110988" x="4652963" y="2438400"/>
          <p14:tracePt t="111053" x="4660900" y="2438400"/>
          <p14:tracePt t="111434" x="4670425" y="2438400"/>
          <p14:tracePt t="112313" x="4697413" y="2428875"/>
          <p14:tracePt t="112333" x="4705350" y="2428875"/>
          <p14:tracePt t="112343" x="4732338" y="2419350"/>
          <p14:tracePt t="112363" x="4751388" y="2411413"/>
          <p14:tracePt t="112374" x="4768850" y="2411413"/>
          <p14:tracePt t="112393" x="4776788" y="2411413"/>
          <p14:tracePt t="112404" x="4813300" y="2401888"/>
          <p14:tracePt t="112423" x="4830763" y="2393950"/>
          <p14:tracePt t="112435" x="4884738" y="2384425"/>
          <p14:tracePt t="112454" x="4911725" y="2384425"/>
          <p14:tracePt t="112465" x="4956175" y="2384425"/>
          <p14:tracePt t="112492" x="4983163" y="2384425"/>
          <p14:tracePt t="112505" x="5000625" y="2384425"/>
          <p14:tracePt t="112517" x="5027613" y="2384425"/>
          <p14:tracePt t="112544" x="5037138" y="2384425"/>
          <p14:tracePt t="112563" x="5045075" y="2384425"/>
          <p14:tracePt t="112596" x="5045075" y="2374900"/>
          <p14:tracePt t="112609" x="5054600" y="2366963"/>
          <p14:tracePt t="112630" x="5062538" y="2366963"/>
          <p14:tracePt t="112736" x="5072063" y="2366963"/>
          <p14:tracePt t="180302" x="5062538" y="2347913"/>
          <p14:tracePt t="180824" x="5072063" y="2347913"/>
          <p14:tracePt t="180873" x="5081588" y="2347913"/>
          <p14:tracePt t="180904" x="5089525" y="2347913"/>
          <p14:tracePt t="180932" x="5099050" y="2339975"/>
          <p14:tracePt t="180951" x="5116513" y="2339975"/>
          <p14:tracePt t="180962" x="5153025" y="2330450"/>
          <p14:tracePt t="180985" x="5205413" y="2322513"/>
          <p14:tracePt t="181016" x="5224463" y="2312988"/>
          <p14:tracePt t="181026" x="5286375" y="2312988"/>
          <p14:tracePt t="181053" x="5616575" y="2339975"/>
          <p14:tracePt t="181084" x="5732463" y="2339975"/>
          <p14:tracePt t="181088" x="6126163" y="2366963"/>
          <p14:tracePt t="181119" x="6296025" y="2393950"/>
          <p14:tracePt t="181151" x="6323013" y="2401888"/>
          <p14:tracePt t="181153" x="6510338" y="2419350"/>
          <p14:tracePt t="181184" x="6680200" y="2428875"/>
          <p14:tracePt t="181203" x="6786563" y="2428875"/>
          <p14:tracePt t="181219" x="7197725" y="2428875"/>
          <p14:tracePt t="181250" x="7296150" y="2419350"/>
          <p14:tracePt t="181258" x="7483475" y="2401888"/>
          <p14:tracePt t="181286" x="7858125" y="2374900"/>
          <p14:tracePt t="181317" x="8170863" y="2374900"/>
          <p14:tracePt t="181327" x="8277225" y="2374900"/>
          <p14:tracePt t="181355" x="8466138" y="2374900"/>
          <p14:tracePt t="181386" x="8582025" y="2347913"/>
          <p14:tracePt t="181418" x="8653463" y="2339975"/>
          <p14:tracePt t="181420" x="8894763" y="2303463"/>
          <p14:tracePt t="181453" x="9134475" y="2295525"/>
          <p14:tracePt t="181468" x="9134475" y="2286000"/>
          <p14:tracePt t="181487" x="9134475" y="2295525"/>
          <p14:tracePt t="181576" x="9126538" y="2303463"/>
          <p14:tracePt t="181626" x="9117013" y="230346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Synchronized</a:t>
            </a:r>
            <a:endParaRPr lang="en-US" dirty="0"/>
          </a:p>
        </p:txBody>
      </p:sp>
      <p:pic>
        <p:nvPicPr>
          <p:cNvPr id="3" name="synchronizedshuttl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2667000" y="1504950"/>
            <a:ext cx="3810000" cy="38481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51888"/>
      </p:ext>
    </p:extLst>
  </p:cSld>
  <p:clrMapOvr>
    <a:masterClrMapping/>
  </p:clrMapOvr>
  <p:transition advTm="28377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0" x="9099550" y="2295525"/>
          <p14:tracePt t="1517" x="9082088" y="2276475"/>
          <p14:tracePt t="1548" x="9072563" y="2276475"/>
          <p14:tracePt t="1560" x="9037638" y="2276475"/>
          <p14:tracePt t="1614" x="9018588" y="2276475"/>
          <p14:tracePt t="1626" x="8947150" y="2268538"/>
          <p14:tracePt t="1645" x="8920163" y="2259013"/>
          <p14:tracePt t="1667" x="8867775" y="2241550"/>
          <p14:tracePt t="1698" x="8840788" y="2224088"/>
          <p14:tracePt t="1707" x="8823325" y="2205038"/>
          <p14:tracePt t="1734" x="8759825" y="2143125"/>
          <p14:tracePt t="1765" x="8732838" y="2081213"/>
          <p14:tracePt t="1769" x="8705850" y="2027238"/>
          <p14:tracePt t="1800" x="8697913" y="2009775"/>
          <p14:tracePt t="1811" x="8653463" y="1919288"/>
          <p14:tracePt t="1834" x="8555038" y="1687513"/>
          <p14:tracePt t="1865" x="8518525" y="1625600"/>
          <p14:tracePt t="1876" x="8412163" y="1438275"/>
          <p14:tracePt t="1901" x="8215313" y="1116013"/>
          <p14:tracePt t="1932" x="8134350" y="1009650"/>
          <p14:tracePt t="1939" x="7920038" y="652463"/>
          <p14:tracePt t="1968" x="7786688" y="455613"/>
          <p14:tracePt t="1998" x="7751763" y="419100"/>
          <p14:tracePt t="2002" x="7661275" y="268288"/>
          <p14:tracePt t="2047" x="7608888" y="160338"/>
          <p14:tracePt t="2054" x="7599363" y="133350"/>
          <p14:tracePt t="2068" x="7599363" y="115888"/>
          <p14:tracePt t="2099" x="7599363" y="98425"/>
          <p14:tracePt t="2163" x="7608888" y="80963"/>
          <p14:tracePt t="2196" x="7608888" y="71438"/>
          <p14:tracePt t="2227" x="7616825" y="71438"/>
          <p14:tracePt t="2300" x="7626350" y="71438"/>
          <p14:tracePt t="2332" x="7634288" y="71438"/>
          <p14:tracePt t="2379" x="7643813" y="71438"/>
          <p14:tracePt t="2462" x="7643813" y="80963"/>
          <p14:tracePt t="2475" x="7653338" y="88900"/>
          <p14:tracePt t="2494" x="7661275" y="88900"/>
          <p14:tracePt t="2540" x="7661275" y="98425"/>
          <p14:tracePt t="2586" x="7670800" y="98425"/>
          <p14:tracePt t="2621" x="7670800" y="107950"/>
          <p14:tracePt t="2633" x="7680325" y="115888"/>
          <p14:tracePt t="2645" x="7688263" y="125413"/>
          <p14:tracePt t="2670" x="7697788" y="133350"/>
          <p14:tracePt t="2700" x="7705725" y="142875"/>
          <p14:tracePt t="2709" x="7715250" y="142875"/>
          <p14:tracePt t="2771" x="7732713" y="160338"/>
          <p14:tracePt t="2790" x="7742238" y="179388"/>
          <p14:tracePt t="2804" x="7751763" y="187325"/>
          <p14:tracePt t="2835" x="0" y="0"/>
        </p14:tracePtLst>
        <p14:tracePtLst>
          <p14:tracePt t="281499" x="6027738" y="2071688"/>
          <p14:tracePt t="281507" x="6037263" y="2071688"/>
          <p14:tracePt t="281632" x="6045200" y="2071688"/>
          <p14:tracePt t="281642" x="6072188" y="2071688"/>
          <p14:tracePt t="281662" x="6099175" y="2071688"/>
          <p14:tracePt t="281672" x="6153150" y="2071688"/>
          <p14:tracePt t="281692" x="6188075" y="2071688"/>
          <p14:tracePt t="281704" x="6313488" y="2089150"/>
          <p14:tracePt t="281723" x="6340475" y="2089150"/>
          <p14:tracePt t="281734" x="6446838" y="2089150"/>
          <p14:tracePt t="281754" x="6500813" y="2098675"/>
          <p14:tracePt t="281765" x="6688138" y="2125663"/>
          <p14:tracePt t="281785" x="6777038" y="2133600"/>
          <p14:tracePt t="281799" x="6973888" y="2170113"/>
          <p14:tracePt t="281817" x="7045325" y="2179638"/>
          <p14:tracePt t="281830" x="7224713" y="2205038"/>
          <p14:tracePt t="281852" x="7269163" y="2214563"/>
          <p14:tracePt t="281862" x="7358063" y="2224088"/>
          <p14:tracePt t="281882" x="7419975" y="2232025"/>
          <p14:tracePt t="281895" x="7527925" y="2241550"/>
          <p14:tracePt t="281913" x="7581900" y="2241550"/>
          <p14:tracePt t="281925" x="7653338" y="2251075"/>
          <p14:tracePt t="281944" x="7670800" y="2251075"/>
          <p14:tracePt t="281957" x="7751763" y="2259013"/>
          <p14:tracePt t="281977" x="7786688" y="2259013"/>
          <p14:tracePt t="281988" x="7885113" y="2268538"/>
          <p14:tracePt t="282008" x="7920038" y="2268538"/>
          <p14:tracePt t="282022" x="8018463" y="2276475"/>
          <p14:tracePt t="282039" x="8062913" y="2286000"/>
          <p14:tracePt t="282055" x="8134350" y="2286000"/>
          <p14:tracePt t="282072" x="8205788" y="2286000"/>
          <p14:tracePt t="282097" x="8269288" y="2286000"/>
          <p14:tracePt t="282116" x="8286750" y="2295525"/>
          <p14:tracePt t="282129" x="8304213" y="2295525"/>
          <p14:tracePt t="282162" x="8348663" y="2295525"/>
          <p14:tracePt t="282182" x="8375650" y="2295525"/>
          <p14:tracePt t="282192" x="8466138" y="2295525"/>
          <p14:tracePt t="282212" x="8491538" y="2295525"/>
          <p14:tracePt t="282224" x="8528050" y="2295525"/>
          <p14:tracePt t="282243" x="8545513" y="2295525"/>
          <p14:tracePt t="282320" x="8555038" y="2286000"/>
          <p14:tracePt t="282402" x="8562975" y="2286000"/>
          <p14:tracePt t="282414" x="8572500" y="2276475"/>
          <p14:tracePt t="282473" x="8643938" y="2251075"/>
          <p14:tracePt t="282492" x="8688388" y="2241550"/>
          <p14:tracePt t="282504" x="8759825" y="2224088"/>
          <p14:tracePt t="282523" x="8813800" y="2205038"/>
          <p14:tracePt t="282542" x="8831263" y="2197100"/>
          <p14:tracePt t="282554" x="8840788" y="2197100"/>
          <p14:tracePt t="282573" x="8867775" y="2179638"/>
          <p14:tracePt t="282602" x="8875713" y="2170113"/>
          <p14:tracePt t="282619" x="8875713" y="2160588"/>
          <p14:tracePt t="282632" x="8885238" y="2160588"/>
          <p14:tracePt t="282652" x="8902700" y="2160588"/>
          <p14:tracePt t="282678" x="8939213" y="2152650"/>
        </p14:tracePtLst>
      </p14:laserTraceLst>
    </p:ext>
    <p:ext uri="{E180D4A7-C9FB-4DFB-919C-405C955672EB}">
      <p14:showEvtLst xmlns:p14="http://schemas.microsoft.com/office/powerpoint/2010/main">
        <p14:playEvt time="18162" objId="3"/>
        <p14:stopEvt time="27429" objId="3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Shuttle and Synchronized Animator, Two Threads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24779" y="3395434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35814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360738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057401" y="5755213"/>
            <a:ext cx="428170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514600" y="5715301"/>
            <a:ext cx="2169886" cy="621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endCxn id="73" idx="2"/>
          </p:cNvCxnSpPr>
          <p:nvPr/>
        </p:nvCxnSpPr>
        <p:spPr>
          <a:xfrm flipV="1">
            <a:off x="1905000" y="3909784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4975678" y="4114800"/>
            <a:ext cx="739322" cy="610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endCxn id="75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6" name="Straight Arrow Connector 85"/>
          <p:cNvCxnSpPr>
            <a:stCxn id="71" idx="0"/>
          </p:cNvCxnSpPr>
          <p:nvPr/>
        </p:nvCxnSpPr>
        <p:spPr>
          <a:xfrm flipH="1" flipV="1">
            <a:off x="3599543" y="2931886"/>
            <a:ext cx="142195" cy="6286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5316310" y="586740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 flipH="1">
            <a:off x="2761344" y="6553200"/>
            <a:ext cx="25549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26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381991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40210" y="1181662"/>
            <a:ext cx="2494190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On what method should lock be put?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369066"/>
      </p:ext>
    </p:extLst>
  </p:cSld>
  <p:clrMapOvr>
    <a:masterClrMapping/>
  </p:clrMapOvr>
  <p:transition advTm="164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2463" x="8939213" y="2160588"/>
          <p14:tracePt t="13006" x="8947150" y="2160588"/>
          <p14:tracePt t="13018" x="8947150" y="2170113"/>
          <p14:tracePt t="13069" x="8956675" y="2170113"/>
          <p14:tracePt t="13102" x="8983663" y="2187575"/>
          <p14:tracePt t="13133" x="9001125" y="2187575"/>
          <p14:tracePt t="13145" x="9018588" y="2197100"/>
          <p14:tracePt t="13165" x="9037638" y="2197100"/>
          <p14:tracePt t="13178" x="9045575" y="2197100"/>
          <p14:tracePt t="13196" x="9072563" y="2197100"/>
          <p14:tracePt t="13208" x="9117013" y="2197100"/>
          <p14:tracePt t="13227" x="9134475" y="2197100"/>
          <p14:tracePt t="13239" x="9134475" y="2205038"/>
          <p14:tracePt t="13261" x="9134475" y="2214563"/>
          <p14:tracePt t="13288" x="9134475" y="2224088"/>
          <p14:tracePt t="13301" x="9134475" y="2232025"/>
          <p14:tracePt t="13321" x="9134475" y="2241550"/>
          <p14:tracePt t="13352" x="9134475" y="2251075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Synchronize Set methods of Shuttle?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24779" y="3395434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35814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360738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057401" y="5755213"/>
            <a:ext cx="428170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514600" y="5715301"/>
            <a:ext cx="2169886" cy="621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endCxn id="73" idx="2"/>
          </p:cNvCxnSpPr>
          <p:nvPr/>
        </p:nvCxnSpPr>
        <p:spPr>
          <a:xfrm flipV="1">
            <a:off x="1905000" y="3909784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4975678" y="4114800"/>
            <a:ext cx="739322" cy="610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endCxn id="75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6" name="Straight Arrow Connector 85"/>
          <p:cNvCxnSpPr>
            <a:stCxn id="71" idx="0"/>
          </p:cNvCxnSpPr>
          <p:nvPr/>
        </p:nvCxnSpPr>
        <p:spPr>
          <a:xfrm flipH="1" flipV="1">
            <a:off x="3599543" y="2931886"/>
            <a:ext cx="142195" cy="6286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5316310" y="586740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 flipH="1">
            <a:off x="2761344" y="6553200"/>
            <a:ext cx="25549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26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87" y="1260804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40210" y="1157931"/>
            <a:ext cx="249419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Set method executes without interference, not animation loop</a:t>
            </a:r>
            <a:endParaRPr lang="en-US" dirty="0"/>
          </a:p>
        </p:txBody>
      </p:sp>
      <p:pic>
        <p:nvPicPr>
          <p:cNvPr id="28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959" y="1260804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65791330"/>
      </p:ext>
    </p:extLst>
  </p:cSld>
  <p:clrMapOvr>
    <a:masterClrMapping/>
  </p:clrMapOvr>
  <p:transition advTm="510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7764" x="9134475" y="2241550"/>
          <p14:tracePt t="18278" x="9134475" y="2232025"/>
          <p14:tracePt t="18289" x="9134475" y="2214563"/>
          <p14:tracePt t="18309" x="9134475" y="2187575"/>
          <p14:tracePt t="18320" x="9134475" y="2152650"/>
          <p14:tracePt t="18340" x="9134475" y="2133600"/>
          <p14:tracePt t="18352" x="9134475" y="2089150"/>
          <p14:tracePt t="18369" x="9134475" y="2071688"/>
          <p14:tracePt t="18382" x="9134475" y="2036763"/>
          <p14:tracePt t="18401" x="9134475" y="2027238"/>
          <p14:tracePt t="18413" x="9134475" y="1990725"/>
          <p14:tracePt t="18432" x="9134475" y="1973263"/>
          <p14:tracePt t="18444" x="9134475" y="1911350"/>
          <p14:tracePt t="18464" x="9134475" y="1866900"/>
          <p14:tracePt t="18476" x="9126538" y="1768475"/>
          <p14:tracePt t="18494" x="9117013" y="1687513"/>
          <p14:tracePt t="18514" x="9109075" y="1652588"/>
          <p14:tracePt t="18542" x="9090025" y="1589088"/>
          <p14:tracePt t="18562" x="9082088" y="1562100"/>
          <p14:tracePt t="18587" x="9045575" y="1517650"/>
          <p14:tracePt t="18606" x="8991600" y="1490663"/>
          <p14:tracePt t="18619" x="8875713" y="1428750"/>
          <p14:tracePt t="18638" x="8840788" y="1411288"/>
          <p14:tracePt t="18649" x="8777288" y="1384300"/>
          <p14:tracePt t="18669" x="8759825" y="1374775"/>
          <p14:tracePt t="18682" x="8705850" y="1366838"/>
          <p14:tracePt t="18702" x="8688388" y="1366838"/>
          <p14:tracePt t="18713" x="8555038" y="1366838"/>
          <p14:tracePt t="18733" x="8483600" y="1366838"/>
          <p14:tracePt t="18746" x="8296275" y="1384300"/>
          <p14:tracePt t="18763" x="8251825" y="1393825"/>
          <p14:tracePt t="18777" x="8099425" y="1393825"/>
          <p14:tracePt t="18794" x="8001000" y="1393825"/>
          <p14:tracePt t="18810" x="7724775" y="1384300"/>
          <p14:tracePt t="18827" x="7537450" y="1357313"/>
          <p14:tracePt t="18844" x="7054850" y="1303338"/>
          <p14:tracePt t="18860" x="6911975" y="1285875"/>
          <p14:tracePt t="18877" x="6473825" y="1196975"/>
          <p14:tracePt t="18894" x="6340475" y="1179513"/>
          <p14:tracePt t="18912" x="5929313" y="1143000"/>
          <p14:tracePt t="18927" x="5795963" y="1116013"/>
          <p14:tracePt t="18944" x="5268913" y="1098550"/>
          <p14:tracePt t="18961" x="4848225" y="1089025"/>
          <p14:tracePt t="18977" x="4724400" y="1089025"/>
          <p14:tracePt t="18994" x="4554538" y="1089025"/>
          <p14:tracePt t="19012" x="4527550" y="1089025"/>
          <p14:tracePt t="19027" x="4241800" y="1098550"/>
          <p14:tracePt t="19055" x="3965575" y="1125538"/>
          <p14:tracePt t="19064" x="3867150" y="1133475"/>
          <p14:tracePt t="19078" x="3608388" y="1160463"/>
          <p14:tracePt t="19095" x="3509963" y="1169988"/>
          <p14:tracePt t="19112" x="3367088" y="1187450"/>
          <p14:tracePt t="19128" x="3303588" y="1196975"/>
          <p14:tracePt t="19145" x="3205163" y="1223963"/>
          <p14:tracePt t="19161" x="3170238" y="1223963"/>
          <p14:tracePt t="19178" x="3044825" y="1250950"/>
          <p14:tracePt t="19195" x="3009900" y="1258888"/>
          <p14:tracePt t="19212" x="2955925" y="1268413"/>
          <p14:tracePt t="19228" x="2928938" y="1276350"/>
          <p14:tracePt t="19245" x="2894013" y="1303338"/>
          <p14:tracePt t="19296" x="2874963" y="1322388"/>
          <p14:tracePt t="19309" x="2867025" y="1330325"/>
          <p14:tracePt t="19344" x="2840038" y="1357313"/>
          <p14:tracePt t="19377" x="2830513" y="1366838"/>
          <p14:tracePt t="19389" x="2813050" y="1401763"/>
          <p14:tracePt t="19408" x="2803525" y="1428750"/>
          <p14:tracePt t="19434" x="2803525" y="1438275"/>
          <p14:tracePt t="19453" x="2795588" y="1446213"/>
          <p14:tracePt t="19484" x="2795588" y="1455738"/>
          <p14:tracePt t="19515" x="2786063" y="1455738"/>
          <p14:tracePt t="19534" x="2786063" y="1465263"/>
          <p14:tracePt t="19562" x="2786063" y="1473200"/>
          <p14:tracePt t="19609" x="2795588" y="1473200"/>
          <p14:tracePt t="20082" x="2803525" y="1473200"/>
          <p14:tracePt t="20102" x="2813050" y="1473200"/>
          <p14:tracePt t="20176" x="2822575" y="1473200"/>
          <p14:tracePt t="20195" x="2830513" y="1473200"/>
          <p14:tracePt t="20221" x="2840038" y="1473200"/>
          <p14:tracePt t="20240" x="2847975" y="1473200"/>
          <p14:tracePt t="20268" x="2857500" y="1473200"/>
          <p14:tracePt t="20322" x="2874963" y="1473200"/>
          <p14:tracePt t="20384" x="2884488" y="1473200"/>
          <p14:tracePt t="20475" x="2894013" y="1473200"/>
          <p14:tracePt t="20509" x="2894013" y="1482725"/>
          <p14:tracePt t="23015" x="2901950" y="1482725"/>
          <p14:tracePt t="23025" x="2911475" y="1482725"/>
          <p14:tracePt t="23118" x="2919413" y="1482725"/>
          <p14:tracePt t="23192" x="2928938" y="1482725"/>
          <p14:tracePt t="23212" x="2938463" y="1482725"/>
          <p14:tracePt t="23272" x="2938463" y="1500188"/>
          <p14:tracePt t="23464" x="2938463" y="1509713"/>
          <p14:tracePt t="23474" x="2938463" y="1536700"/>
          <p14:tracePt t="23493" x="2928938" y="1554163"/>
          <p14:tracePt t="23505" x="2919413" y="1554163"/>
          <p14:tracePt t="23524" x="2919413" y="1562100"/>
          <p14:tracePt t="23551" x="2911475" y="1571625"/>
          <p14:tracePt t="23572" x="2894013" y="1616075"/>
          <p14:tracePt t="23590" x="2874963" y="1633538"/>
          <p14:tracePt t="23602" x="2847975" y="1670050"/>
          <p14:tracePt t="23622" x="2840038" y="1697038"/>
          <p14:tracePt t="23634" x="2822575" y="1724025"/>
          <p14:tracePt t="23653" x="2813050" y="1741488"/>
          <p14:tracePt t="23664" x="2776538" y="1785938"/>
          <p14:tracePt t="23684" x="2768600" y="1803400"/>
          <p14:tracePt t="23695" x="2741613" y="1847850"/>
          <p14:tracePt t="23714" x="2724150" y="1874838"/>
          <p14:tracePt t="23727" x="2687638" y="1911350"/>
          <p14:tracePt t="23746" x="2679700" y="1928813"/>
          <p14:tracePt t="23758" x="2633663" y="1982788"/>
          <p14:tracePt t="23776" x="2633663" y="1990725"/>
          <p14:tracePt t="23792" x="2608263" y="2036763"/>
          <p14:tracePt t="23809" x="2598738" y="2044700"/>
          <p14:tracePt t="23825" x="2571750" y="2108200"/>
          <p14:tracePt t="23842" x="2562225" y="2143125"/>
          <p14:tracePt t="23872" x="2562225" y="2160588"/>
          <p14:tracePt t="23883" x="2562225" y="2224088"/>
          <p14:tracePt t="23902" x="2562225" y="2232025"/>
          <p14:tracePt t="23914" x="2554288" y="2251075"/>
          <p14:tracePt t="23933" x="2554288" y="2268538"/>
          <p14:tracePt t="23952" x="2554288" y="2286000"/>
          <p14:tracePt t="23964" x="2554288" y="2303463"/>
          <p14:tracePt t="23977" x="2554288" y="2322513"/>
          <p14:tracePt t="23997" x="2554288" y="2330450"/>
          <p14:tracePt t="24009" x="2554288" y="2384425"/>
          <p14:tracePt t="24028" x="2554288" y="2401888"/>
          <p14:tracePt t="24052" x="2562225" y="2455863"/>
          <p14:tracePt t="24060" x="2562225" y="2473325"/>
          <p14:tracePt t="24110" x="2571750" y="2482850"/>
          <p14:tracePt t="24121" x="2571750" y="2490788"/>
          <p14:tracePt t="24133" x="2571750" y="2509838"/>
          <p14:tracePt t="24153" x="2571750" y="2544763"/>
          <p14:tracePt t="24172" x="2571750" y="2554288"/>
          <p14:tracePt t="24184" x="2589213" y="2625725"/>
          <p14:tracePt t="24203" x="2608263" y="2660650"/>
          <p14:tracePt t="24215" x="2633663" y="2714625"/>
          <p14:tracePt t="24234" x="2660650" y="2759075"/>
          <p14:tracePt t="24262" x="2670175" y="2776538"/>
          <p14:tracePt t="24282" x="2679700" y="2776538"/>
          <p14:tracePt t="24293" x="2687638" y="2786063"/>
          <p14:tracePt t="24312" x="2714625" y="2795588"/>
          <p14:tracePt t="24324" x="2751138" y="2822575"/>
          <p14:tracePt t="24344" x="2768600" y="2830513"/>
          <p14:tracePt t="24355" x="2840038" y="2857500"/>
          <p14:tracePt t="24375" x="2867025" y="2874963"/>
          <p14:tracePt t="24387" x="2965450" y="2901950"/>
          <p14:tracePt t="24407" x="3009900" y="2911475"/>
          <p14:tracePt t="24419" x="3133725" y="2946400"/>
          <p14:tracePt t="24439" x="3160713" y="2946400"/>
          <p14:tracePt t="24451" x="3251200" y="2973388"/>
          <p14:tracePt t="24470" x="3295650" y="2982913"/>
          <p14:tracePt t="24482" x="3411538" y="2982913"/>
          <p14:tracePt t="24499" x="3446463" y="2982913"/>
          <p14:tracePt t="24512" x="3554413" y="2982913"/>
          <p14:tracePt t="24532" x="3571875" y="2982913"/>
          <p14:tracePt t="24544" x="3643313" y="2982913"/>
          <p14:tracePt t="24563" x="3679825" y="2982913"/>
          <p14:tracePt t="24577" x="3776663" y="2982913"/>
          <p14:tracePt t="24595" x="3830638" y="2982913"/>
          <p14:tracePt t="24612" x="3929063" y="2965450"/>
          <p14:tracePt t="24644" x="4010025" y="2938463"/>
          <p14:tracePt t="24658" x="4027488" y="2938463"/>
          <p14:tracePt t="24678" x="4116388" y="2919413"/>
          <p14:tracePt t="24709" x="4170363" y="2901950"/>
          <p14:tracePt t="24719" x="4197350" y="2894013"/>
          <p14:tracePt t="24732" x="4286250" y="2874963"/>
          <p14:tracePt t="24752" x="4303713" y="2867025"/>
          <p14:tracePt t="24763" x="4357688" y="2847975"/>
          <p14:tracePt t="24783" x="4375150" y="2840038"/>
          <p14:tracePt t="24795" x="4429125" y="2803525"/>
          <p14:tracePt t="24815" x="4446588" y="2795588"/>
          <p14:tracePt t="24828" x="4491038" y="2768600"/>
          <p14:tracePt t="24850" x="4518025" y="2759075"/>
          <p14:tracePt t="24876" x="4581525" y="2741613"/>
          <p14:tracePt t="24894" x="4598988" y="2732088"/>
          <p14:tracePt t="24906" x="4652963" y="2732088"/>
          <p14:tracePt t="24926" x="4705350" y="2714625"/>
          <p14:tracePt t="24938" x="4751388" y="2705100"/>
          <p14:tracePt t="24957" x="4795838" y="2697163"/>
          <p14:tracePt t="24970" x="4867275" y="2679700"/>
          <p14:tracePt t="24989" x="4919663" y="2670175"/>
          <p14:tracePt t="25002" x="4973638" y="2660650"/>
          <p14:tracePt t="25014" x="5072063" y="2652713"/>
          <p14:tracePt t="25035" x="5089525" y="2652713"/>
          <p14:tracePt t="25046" x="5143500" y="2633663"/>
          <p14:tracePt t="25066" x="5180013" y="2625725"/>
          <p14:tracePt t="25079" x="5241925" y="2616200"/>
          <p14:tracePt t="25096" x="5259388" y="2608263"/>
          <p14:tracePt t="25112" x="5313363" y="2598738"/>
          <p14:tracePt t="25129" x="5348288" y="2589213"/>
          <p14:tracePt t="25146" x="5384800" y="2581275"/>
          <p14:tracePt t="25163" x="5384800" y="2571750"/>
          <p14:tracePt t="25192" x="5394325" y="2571750"/>
          <p14:tracePt t="25218" x="5402263" y="2571750"/>
          <p14:tracePt t="25446" x="5411788" y="2571750"/>
          <p14:tracePt t="25666" x="5419725" y="2562225"/>
          <p14:tracePt t="25707" x="5438775" y="2562225"/>
          <p14:tracePt t="25725" x="5465763" y="2562225"/>
          <p14:tracePt t="25758" x="5473700" y="2562225"/>
          <p14:tracePt t="25770" x="5510213" y="2544763"/>
          <p14:tracePt t="25790" x="5537200" y="2544763"/>
          <p14:tracePt t="25802" x="5572125" y="2527300"/>
          <p14:tracePt t="25822" x="5599113" y="2517775"/>
          <p14:tracePt t="25834" x="5680075" y="2500313"/>
          <p14:tracePt t="25866" x="5795963" y="2482850"/>
          <p14:tracePt t="25898" x="5884863" y="2473325"/>
          <p14:tracePt t="25916" x="5911850" y="2473325"/>
          <p14:tracePt t="25932" x="6018213" y="2455863"/>
          <p14:tracePt t="25963" x="6108700" y="2446338"/>
          <p14:tracePt t="25980" x="6134100" y="2438400"/>
          <p14:tracePt t="25992" x="6205538" y="2428875"/>
          <p14:tracePt t="26015" x="6330950" y="2411413"/>
          <p14:tracePt t="26061" x="6394450" y="2401888"/>
          <p14:tracePt t="26072" x="6419850" y="2393950"/>
          <p14:tracePt t="26085" x="6446838" y="2384425"/>
          <p14:tracePt t="26115" x="6465888" y="2374900"/>
          <p14:tracePt t="28265" x="6465888" y="2366963"/>
          <p14:tracePt t="28490" x="6465888" y="2374900"/>
          <p14:tracePt t="28664" x="6500813" y="2384425"/>
          <p14:tracePt t="28683" x="6554788" y="2393950"/>
          <p14:tracePt t="28694" x="6724650" y="2401888"/>
          <p14:tracePt t="28714" x="6759575" y="2411413"/>
          <p14:tracePt t="28740" x="6804025" y="2411413"/>
          <p14:tracePt t="28772" x="6894513" y="2411413"/>
          <p14:tracePt t="28776" x="6965950" y="2401888"/>
          <p14:tracePt t="28807" x="7286625" y="2339975"/>
          <p14:tracePt t="28839" x="7466013" y="2276475"/>
          <p14:tracePt t="28853" x="7537450" y="2268538"/>
          <p14:tracePt t="28885" x="7823200" y="2214563"/>
          <p14:tracePt t="28890" x="8001000" y="2179638"/>
          <p14:tracePt t="28923" x="8062913" y="2152650"/>
          <p14:tracePt t="28954" x="8126413" y="2125663"/>
          <p14:tracePt t="28967" x="8215313" y="2098675"/>
          <p14:tracePt t="28998" x="8412163" y="2036763"/>
          <p14:tracePt t="29024" x="8501063" y="2000250"/>
          <p14:tracePt t="29057" x="8670925" y="1946275"/>
          <p14:tracePt t="29088" x="8804275" y="1928813"/>
          <p14:tracePt t="29107" x="8867775" y="1901825"/>
          <p14:tracePt t="29139" x="8875713" y="1901825"/>
          <p14:tracePt t="29212" x="8875713" y="1893888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Synchronize Run Methods of  Command?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24779" y="3395434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35814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360738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057401" y="5755213"/>
            <a:ext cx="428170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514600" y="5715301"/>
            <a:ext cx="2169886" cy="621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endCxn id="73" idx="2"/>
          </p:cNvCxnSpPr>
          <p:nvPr/>
        </p:nvCxnSpPr>
        <p:spPr>
          <a:xfrm flipV="1">
            <a:off x="1905000" y="3909784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4975678" y="4114800"/>
            <a:ext cx="739322" cy="610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endCxn id="75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6" name="Straight Arrow Connector 85"/>
          <p:cNvCxnSpPr>
            <a:stCxn id="71" idx="0"/>
          </p:cNvCxnSpPr>
          <p:nvPr/>
        </p:nvCxnSpPr>
        <p:spPr>
          <a:xfrm flipH="1" flipV="1">
            <a:off x="3599543" y="2931886"/>
            <a:ext cx="142195" cy="6286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5316310" y="586740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 flipH="1">
            <a:off x="2761344" y="6553200"/>
            <a:ext cx="25549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26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424" y="3566884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40210" y="1157931"/>
            <a:ext cx="2494190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command has its own queue</a:t>
            </a:r>
            <a:endParaRPr lang="en-US" dirty="0"/>
          </a:p>
        </p:txBody>
      </p:sp>
      <p:pic>
        <p:nvPicPr>
          <p:cNvPr id="28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382" y="3504446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45854522"/>
      </p:ext>
    </p:extLst>
  </p:cSld>
  <p:clrMapOvr>
    <a:masterClrMapping/>
  </p:clrMapOvr>
  <p:transition advTm="10436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6493" x="8885238" y="1893888"/>
          <p14:tracePt t="17219" x="8885238" y="1884363"/>
          <p14:tracePt t="17327" x="8885238" y="1847850"/>
          <p14:tracePt t="17347" x="8885238" y="1830388"/>
          <p14:tracePt t="17358" x="8885238" y="1822450"/>
          <p14:tracePt t="17377" x="8885238" y="1803400"/>
          <p14:tracePt t="17407" x="8885238" y="1697038"/>
          <p14:tracePt t="17439" x="8885238" y="1679575"/>
          <p14:tracePt t="17452" x="8894763" y="1625600"/>
          <p14:tracePt t="17476" x="8902700" y="1536700"/>
          <p14:tracePt t="17508" x="8920163" y="1482725"/>
          <p14:tracePt t="17519" x="8929688" y="1455738"/>
          <p14:tracePt t="17541" x="8974138" y="1339850"/>
          <p14:tracePt t="17575" x="9001125" y="1250950"/>
          <p14:tracePt t="17582" x="9018588" y="1204913"/>
          <p14:tracePt t="17609" x="9055100" y="1089025"/>
          <p14:tracePt t="17641" x="9072563" y="1027113"/>
          <p14:tracePt t="17644" x="9072563" y="1009650"/>
          <p14:tracePt t="17676" x="9082088" y="1009650"/>
          <p14:tracePt t="17703" x="9072563" y="1009650"/>
          <p14:tracePt t="17722" x="9045575" y="1009650"/>
          <p14:tracePt t="17742" x="8902700" y="1017588"/>
          <p14:tracePt t="17776" x="8653463" y="1081088"/>
          <p14:tracePt t="17786" x="8555038" y="1108075"/>
          <p14:tracePt t="17809" x="8153400" y="1250950"/>
          <p14:tracePt t="17841" x="7840663" y="1347788"/>
          <p14:tracePt t="17847" x="7616825" y="1419225"/>
          <p14:tracePt t="17876" x="7188200" y="1536700"/>
          <p14:tracePt t="17908" x="7037388" y="1581150"/>
          <p14:tracePt t="17910" x="6357938" y="1822450"/>
          <p14:tracePt t="17942" x="5857875" y="2027238"/>
          <p14:tracePt t="17959" x="5724525" y="2062163"/>
          <p14:tracePt t="17976" x="5170488" y="2268538"/>
          <p14:tracePt t="18008" x="4840288" y="2384425"/>
          <p14:tracePt t="18021" x="4768850" y="2401888"/>
          <p14:tracePt t="18043" x="4170363" y="2598738"/>
          <p14:tracePt t="18076" x="4143375" y="2598738"/>
          <p14:tracePt t="18082" x="3911600" y="2670175"/>
          <p14:tracePt t="18110" x="3776663" y="2714625"/>
          <p14:tracePt t="18142" x="3768725" y="2714625"/>
          <p14:tracePt t="18146" x="3724275" y="2724150"/>
          <p14:tracePt t="18177" x="3608388" y="2751138"/>
          <p14:tracePt t="18209" x="3509963" y="2768600"/>
          <p14:tracePt t="18227" x="3482975" y="2768600"/>
          <p14:tracePt t="18245" x="3411538" y="2768600"/>
          <p14:tracePt t="18277" x="3357563" y="2776538"/>
          <p14:tracePt t="18289" x="3330575" y="2776538"/>
          <p14:tracePt t="18311" x="3259138" y="2786063"/>
          <p14:tracePt t="18343" x="3197225" y="2803525"/>
          <p14:tracePt t="18352" x="3187700" y="2803525"/>
          <p14:tracePt t="18378" x="3116263" y="2830513"/>
          <p14:tracePt t="21493" x="3116263" y="2840038"/>
          <p14:tracePt t="22015" x="3125788" y="2847975"/>
          <p14:tracePt t="22046" x="3133725" y="2857500"/>
          <p14:tracePt t="22078" x="3143250" y="2874963"/>
          <p14:tracePt t="22105" x="3160713" y="2901950"/>
          <p14:tracePt t="22125" x="3170238" y="2911475"/>
          <p14:tracePt t="22136" x="3214688" y="2965450"/>
          <p14:tracePt t="22156" x="3268663" y="3054350"/>
          <p14:tracePt t="22188" x="3276600" y="3071813"/>
          <p14:tracePt t="22198" x="3313113" y="3108325"/>
          <p14:tracePt t="22223" x="3367088" y="3187700"/>
          <p14:tracePt t="22253" x="3384550" y="3197225"/>
          <p14:tracePt t="22261" x="3411538" y="3251200"/>
          <p14:tracePt t="22288" x="3465513" y="3322638"/>
          <p14:tracePt t="22320" x="3509963" y="3375025"/>
          <p14:tracePt t="22330" x="3517900" y="3384550"/>
          <p14:tracePt t="22355" x="3562350" y="3455988"/>
          <p14:tracePt t="22389" x="3598863" y="3500438"/>
          <p14:tracePt t="22394" x="3616325" y="3517900"/>
          <p14:tracePt t="22423" x="3660775" y="3589338"/>
          <p14:tracePt t="22456" x="3670300" y="3598863"/>
          <p14:tracePt t="22466" x="3697288" y="3643313"/>
          <p14:tracePt t="22490" x="3741738" y="3697288"/>
          <p14:tracePt t="22522" x="3759200" y="3724275"/>
          <p14:tracePt t="22539" x="3768725" y="3732213"/>
          <p14:tracePt t="22557" x="3786188" y="3741738"/>
          <p14:tracePt t="22574" x="3795713" y="3759200"/>
          <p14:tracePt t="22590" x="3803650" y="3776663"/>
          <p14:tracePt t="22611" x="3813175" y="3786188"/>
          <p14:tracePt t="22630" x="3813175" y="3795713"/>
          <p14:tracePt t="22694" x="3822700" y="3795713"/>
          <p14:tracePt t="23743" x="3813175" y="3795713"/>
          <p14:tracePt t="24401" x="3803650" y="3795713"/>
          <p14:tracePt t="24419" x="3795713" y="3795713"/>
          <p14:tracePt t="24432" x="3786188" y="3795713"/>
          <p14:tracePt t="24480" x="3768725" y="3795713"/>
          <p14:tracePt t="24499" x="3751263" y="3795713"/>
          <p14:tracePt t="24512" x="3705225" y="3795713"/>
          <p14:tracePt t="24531" x="3687763" y="3795713"/>
          <p14:tracePt t="24541" x="3679825" y="3795713"/>
          <p14:tracePt t="24560" x="3670300" y="3795713"/>
          <p14:tracePt t="24573" x="3652838" y="3795713"/>
          <p14:tracePt t="24592" x="3633788" y="3795713"/>
          <p14:tracePt t="24604" x="3598863" y="3795713"/>
          <p14:tracePt t="24625" x="3562350" y="3795713"/>
          <p14:tracePt t="24636" x="3500438" y="3795713"/>
          <p14:tracePt t="24654" x="3473450" y="3795713"/>
          <p14:tracePt t="24668" x="3446463" y="3795713"/>
          <p14:tracePt t="24686" x="3429000" y="3786188"/>
          <p14:tracePt t="24700" x="3375025" y="3786188"/>
          <p14:tracePt t="24719" x="3357563" y="3786188"/>
          <p14:tracePt t="24732" x="3286125" y="3776663"/>
          <p14:tracePt t="24751" x="3268663" y="3776663"/>
          <p14:tracePt t="24763" x="3214688" y="3776663"/>
          <p14:tracePt t="24782" x="3187700" y="3776663"/>
          <p14:tracePt t="24797" x="3133725" y="3768725"/>
          <p14:tracePt t="24815" x="3116263" y="3768725"/>
          <p14:tracePt t="24840" x="3062288" y="3759200"/>
          <p14:tracePt t="24860" x="3036888" y="3759200"/>
          <p14:tracePt t="24871" x="2982913" y="3759200"/>
          <p14:tracePt t="24891" x="2973388" y="3759200"/>
          <p14:tracePt t="24905" x="2955925" y="3759200"/>
          <p14:tracePt t="24922" x="2919413" y="3759200"/>
          <p14:tracePt t="24949" x="2867025" y="3759200"/>
          <p14:tracePt t="24968" x="2857500" y="3759200"/>
          <p14:tracePt t="24980" x="2840038" y="3759200"/>
          <p14:tracePt t="24999" x="2813050" y="3759200"/>
          <p14:tracePt t="25043" x="2786063" y="3759200"/>
          <p14:tracePt t="25058" x="2776538" y="3759200"/>
          <p14:tracePt t="25141" x="2768600" y="3759200"/>
          <p14:tracePt t="25206" x="2759075" y="3759200"/>
          <p14:tracePt t="25247" x="2768600" y="3768725"/>
          <p14:tracePt t="25346" x="2795588" y="3768725"/>
          <p14:tracePt t="25377" x="2803525" y="3768725"/>
          <p14:tracePt t="25388" x="2830513" y="3768725"/>
          <p14:tracePt t="25407" x="2911475" y="3768725"/>
          <p14:tracePt t="25426" x="2938463" y="3768725"/>
          <p14:tracePt t="25438" x="3027363" y="3768725"/>
          <p14:tracePt t="25458" x="3054350" y="3759200"/>
          <p14:tracePt t="25469" x="3133725" y="3759200"/>
          <p14:tracePt t="25488" x="3170238" y="3759200"/>
          <p14:tracePt t="25501" x="3295650" y="3759200"/>
          <p14:tracePt t="25520" x="3357563" y="3759200"/>
          <p14:tracePt t="25541" x="3527425" y="3759200"/>
          <p14:tracePt t="25552" x="3571875" y="3759200"/>
          <p14:tracePt t="25565" x="3670300" y="3768725"/>
          <p14:tracePt t="25585" x="3697288" y="3768725"/>
          <p14:tracePt t="25598" x="3751263" y="3768725"/>
          <p14:tracePt t="25615" x="3795713" y="3768725"/>
          <p14:tracePt t="25641" x="3840163" y="3768725"/>
          <p14:tracePt t="25661" x="3867150" y="3768725"/>
          <p14:tracePt t="25673" x="3929063" y="3768725"/>
          <p14:tracePt t="25691" x="3946525" y="3768725"/>
          <p14:tracePt t="25704" x="3983038" y="3776663"/>
          <p14:tracePt t="25725" x="4000500" y="3776663"/>
          <p14:tracePt t="25736" x="4037013" y="3786188"/>
          <p14:tracePt t="25756" x="4044950" y="3786188"/>
          <p14:tracePt t="25782" x="4062413" y="3795713"/>
          <p14:tracePt t="25845" x="4071938" y="3803650"/>
          <p14:tracePt t="25863" x="4081463" y="3803650"/>
          <p14:tracePt t="25881" x="4089400" y="3803650"/>
          <p14:tracePt t="25912" x="4108450" y="3803650"/>
          <p14:tracePt t="25945" x="4116388" y="3803650"/>
          <p14:tracePt t="25977" x="4098925" y="3803650"/>
          <p14:tracePt t="26319" x="4071938" y="3803650"/>
          <p14:tracePt t="26338" x="4062413" y="3803650"/>
          <p14:tracePt t="26351" x="4044950" y="3803650"/>
          <p14:tracePt t="26362" x="4017963" y="3803650"/>
          <p14:tracePt t="26382" x="3983038" y="3813175"/>
          <p14:tracePt t="26401" x="3965575" y="3813175"/>
          <p14:tracePt t="26413" x="3894138" y="3813175"/>
          <p14:tracePt t="26439" x="3848100" y="3822700"/>
          <p14:tracePt t="26452" x="3803650" y="3822700"/>
          <p14:tracePt t="26465" x="3776663" y="3822700"/>
          <p14:tracePt t="26475" x="3705225" y="3822700"/>
          <p14:tracePt t="26495" x="3679825" y="3830638"/>
          <p14:tracePt t="26506" x="3616325" y="3830638"/>
          <p14:tracePt t="26525" x="3581400" y="3840163"/>
          <p14:tracePt t="26546" x="3517900" y="3848100"/>
          <p14:tracePt t="26557" x="3473450" y="3857625"/>
          <p14:tracePt t="26568" x="3384550" y="3875088"/>
          <p14:tracePt t="26588" x="3322638" y="3894138"/>
          <p14:tracePt t="26601" x="3241675" y="3911600"/>
          <p14:tracePt t="26619" x="3214688" y="3919538"/>
          <p14:tracePt t="26635" x="3152775" y="3938588"/>
          <p14:tracePt t="26652" x="3133725" y="3938588"/>
          <p14:tracePt t="26668" x="3071813" y="3956050"/>
          <p14:tracePt t="26685" x="3044825" y="3956050"/>
          <p14:tracePt t="26702" x="3017838" y="3956050"/>
          <p14:tracePt t="26718" x="3000375" y="3965575"/>
          <p14:tracePt t="26735" x="2982913" y="3965575"/>
          <p14:tracePt t="26752" x="2982913" y="3973513"/>
          <p14:tracePt t="26776" x="2973388" y="3973513"/>
          <p14:tracePt t="27742" x="2973388" y="3965575"/>
          <p14:tracePt t="28161" x="2982913" y="3965575"/>
          <p14:tracePt t="28173" x="3009900" y="3956050"/>
          <p14:tracePt t="28193" x="3017838" y="3956050"/>
          <p14:tracePt t="28225" x="3027363" y="3956050"/>
          <p14:tracePt t="28235" x="3036888" y="3956050"/>
          <p14:tracePt t="28254" x="3044825" y="3946525"/>
          <p14:tracePt t="28327" x="3054350" y="3946525"/>
          <p14:tracePt t="28411" x="3054350" y="3938588"/>
          <p14:tracePt t="28535" x="3054350" y="3929063"/>
          <p14:tracePt t="28790" x="3062288" y="3911600"/>
          <p14:tracePt t="28867" x="3089275" y="3902075"/>
          <p14:tracePt t="28879" x="3116263" y="3884613"/>
          <p14:tracePt t="28899" x="3133725" y="3875088"/>
          <p14:tracePt t="28912" x="3170238" y="3848100"/>
          <p14:tracePt t="28931" x="3197225" y="3840163"/>
          <p14:tracePt t="28943" x="3224213" y="3822700"/>
          <p14:tracePt t="28962" x="3241675" y="3803650"/>
          <p14:tracePt t="28975" x="3286125" y="3776663"/>
          <p14:tracePt t="28994" x="3322638" y="3751263"/>
          <p14:tracePt t="29026" x="3330575" y="3724275"/>
          <p14:tracePt t="29037" x="3357563" y="3687763"/>
          <p14:tracePt t="29057" x="3384550" y="3643313"/>
          <p14:tracePt t="29069" x="3411538" y="3589338"/>
          <p14:tracePt t="29089" x="3411538" y="3571875"/>
          <p14:tracePt t="29102" x="3438525" y="3517900"/>
          <p14:tracePt t="29120" x="3446463" y="3490913"/>
          <p14:tracePt t="29133" x="3465513" y="3402013"/>
          <p14:tracePt t="29151" x="3473450" y="3402013"/>
          <p14:tracePt t="29163" x="3473450" y="3384550"/>
          <p14:tracePt t="29184" x="3473450" y="3357563"/>
          <p14:tracePt t="29196" x="3473450" y="3330575"/>
          <p14:tracePt t="29209" x="3455988" y="3286125"/>
          <p14:tracePt t="29227" x="3429000" y="3197225"/>
          <p14:tracePt t="29246" x="3411538" y="3160713"/>
          <p14:tracePt t="29259" x="3340100" y="3027363"/>
          <p14:tracePt t="29278" x="3313113" y="2955925"/>
          <p14:tracePt t="29294" x="3276600" y="2857500"/>
          <p14:tracePt t="29310" x="3259138" y="2840038"/>
          <p14:tracePt t="29326" x="3259138" y="2822575"/>
          <p14:tracePt t="29345" x="3241675" y="2786063"/>
          <p14:tracePt t="29371" x="3241675" y="2776538"/>
          <p14:tracePt t="29383" x="3232150" y="2732088"/>
          <p14:tracePt t="29402" x="3224213" y="2714625"/>
          <p14:tracePt t="29415" x="3224213" y="2660650"/>
          <p14:tracePt t="29435" x="3214688" y="2643188"/>
          <p14:tracePt t="29446" x="3205163" y="2581275"/>
          <p14:tracePt t="29465" x="3197225" y="2562225"/>
          <p14:tracePt t="29477" x="3187700" y="2544763"/>
          <p14:tracePt t="29496" x="3187700" y="2527300"/>
          <p14:tracePt t="29510" x="3187700" y="2500313"/>
          <p14:tracePt t="29546" x="3187700" y="2455863"/>
          <p14:tracePt t="29559" x="3187700" y="2446338"/>
          <p14:tracePt t="29570" x="3187700" y="2411413"/>
          <p14:tracePt t="29589" x="3187700" y="2401888"/>
          <p14:tracePt t="29640" x="3187700" y="2393950"/>
          <p14:tracePt t="29666" x="3187700" y="2384425"/>
          <p14:tracePt t="29685" x="3187700" y="2374900"/>
          <p14:tracePt t="29697" x="3187700" y="2366963"/>
          <p14:tracePt t="29719" x="3187700" y="2357438"/>
          <p14:tracePt t="29793" x="3187700" y="2347913"/>
          <p14:tracePt t="30174" x="3179763" y="2347913"/>
          <p14:tracePt t="30247" x="3179763" y="2339975"/>
          <p14:tracePt t="30372" x="3170238" y="2347913"/>
          <p14:tracePt t="30565" x="3170238" y="2357438"/>
          <p14:tracePt t="30591" x="3170238" y="2384425"/>
          <p14:tracePt t="30611" x="3170238" y="2401888"/>
          <p14:tracePt t="30625" x="3152775" y="2446338"/>
          <p14:tracePt t="30643" x="3152775" y="2465388"/>
          <p14:tracePt t="30654" x="3133725" y="2500313"/>
          <p14:tracePt t="30675" x="3125788" y="2527300"/>
          <p14:tracePt t="30685" x="3125788" y="2554288"/>
          <p14:tracePt t="30705" x="3108325" y="2608263"/>
          <p14:tracePt t="30725" x="3089275" y="2633663"/>
          <p14:tracePt t="30736" x="3081338" y="2660650"/>
          <p14:tracePt t="30748" x="3054350" y="2741613"/>
          <p14:tracePt t="30767" x="3017838" y="2830513"/>
          <p14:tracePt t="30786" x="3009900" y="2857500"/>
          <p14:tracePt t="30799" x="2973388" y="2938463"/>
          <p14:tracePt t="30818" x="2973388" y="2965450"/>
          <p14:tracePt t="30848" x="2946400" y="3009900"/>
          <p14:tracePt t="30879" x="2928938" y="3044825"/>
          <p14:tracePt t="30882" x="2919413" y="3054350"/>
          <p14:tracePt t="30898" x="2894013" y="3108325"/>
          <p14:tracePt t="30915" x="2884488" y="3116263"/>
          <p14:tracePt t="30931" x="2857500" y="3179763"/>
          <p14:tracePt t="30948" x="2847975" y="3197225"/>
          <p14:tracePt t="30965" x="2840038" y="3214688"/>
          <p14:tracePt t="30981" x="2830513" y="3232150"/>
          <p14:tracePt t="30998" x="2822575" y="3286125"/>
          <p14:tracePt t="31015" x="2795588" y="3367088"/>
          <p14:tracePt t="31048" x="2795588" y="3394075"/>
          <p14:tracePt t="31050" x="2795588" y="3402013"/>
          <p14:tracePt t="31067" x="2786063" y="3419475"/>
          <p14:tracePt t="31082" x="2786063" y="3473450"/>
          <p14:tracePt t="31131" x="2786063" y="3482975"/>
          <p14:tracePt t="31143" x="2786063" y="3536950"/>
          <p14:tracePt t="31162" x="2786063" y="3544888"/>
          <p14:tracePt t="31189" x="2795588" y="3589338"/>
          <p14:tracePt t="31208" x="2795588" y="3608388"/>
          <p14:tracePt t="31220" x="2795588" y="3660775"/>
          <p14:tracePt t="31240" x="2795588" y="3687763"/>
          <p14:tracePt t="31252" x="2813050" y="3724275"/>
          <p14:tracePt t="31271" x="2822575" y="3741738"/>
          <p14:tracePt t="31283" x="2840038" y="3768725"/>
          <p14:tracePt t="31301" x="2840038" y="3795713"/>
          <p14:tracePt t="31314" x="2847975" y="3822700"/>
          <p14:tracePt t="31333" x="2857500" y="3830638"/>
          <p14:tracePt t="31352" x="2857500" y="3840163"/>
          <p14:tracePt t="31425" x="2867025" y="3848100"/>
          <p14:tracePt t="31461" x="2874963" y="3867150"/>
          <p14:tracePt t="31487" x="2874963" y="3894138"/>
          <p14:tracePt t="31507" x="2884488" y="3902075"/>
          <p14:tracePt t="31519" x="2894013" y="3919538"/>
          <p14:tracePt t="31539" x="2894013" y="3929063"/>
          <p14:tracePt t="31616" x="2901950" y="3929063"/>
          <p14:tracePt t="31723" x="2911475" y="3929063"/>
          <p14:tracePt t="31868" x="2919413" y="3929063"/>
          <p14:tracePt t="32026" x="2928938" y="3929063"/>
          <p14:tracePt t="32373" x="2928938" y="3919538"/>
          <p14:tracePt t="32432" x="2938463" y="3919538"/>
          <p14:tracePt t="32485" x="2938463" y="3911600"/>
          <p14:tracePt t="32510" x="2938463" y="3902075"/>
          <p14:tracePt t="32546" x="2938463" y="3894138"/>
          <p14:tracePt t="32621" x="2946400" y="3894138"/>
          <p14:tracePt t="32654" x="2946400" y="3884613"/>
          <p14:tracePt t="32825" x="2946400" y="3867150"/>
          <p14:tracePt t="33064" x="2955925" y="3867150"/>
          <p14:tracePt t="33096" x="2955925" y="3857625"/>
          <p14:tracePt t="33124" x="2965450" y="3848100"/>
          <p14:tracePt t="33176" x="2965450" y="3840163"/>
          <p14:tracePt t="33200" x="2973388" y="3830638"/>
          <p14:tracePt t="33270" x="2965450" y="3830638"/>
          <p14:tracePt t="33829" x="2955925" y="3830638"/>
          <p14:tracePt t="38241" x="2955925" y="3822700"/>
          <p14:tracePt t="38828" x="2946400" y="3822700"/>
          <p14:tracePt t="39070" x="2938463" y="3822700"/>
          <p14:tracePt t="39146" x="2901950" y="3822700"/>
          <p14:tracePt t="39165" x="2884488" y="3822700"/>
          <p14:tracePt t="39176" x="2840038" y="3822700"/>
          <p14:tracePt t="39206" x="2822575" y="3822700"/>
          <p14:tracePt t="39238" x="2786063" y="3830638"/>
          <p14:tracePt t="39241" x="2768600" y="3830638"/>
          <p14:tracePt t="39273" x="2732088" y="3830638"/>
          <p14:tracePt t="39276" x="2473325" y="3857625"/>
          <p14:tracePt t="39306" x="2276475" y="3857625"/>
          <p14:tracePt t="39338" x="2259013" y="3857625"/>
          <p14:tracePt t="39350" x="2241550" y="3867150"/>
          <p14:tracePt t="39375" x="2214563" y="3875088"/>
          <p14:tracePt t="39407" x="2098675" y="3902075"/>
          <p14:tracePt t="39439" x="2044700" y="3911600"/>
          <p14:tracePt t="39442" x="1965325" y="3929063"/>
          <p14:tracePt t="39475" x="1911350" y="3938588"/>
          <p14:tracePt t="39507" x="1839913" y="3956050"/>
          <p14:tracePt t="39510" x="1812925" y="3956050"/>
          <p14:tracePt t="39540" x="1660525" y="3965575"/>
          <p14:tracePt t="39575" x="1633538" y="3965575"/>
          <p14:tracePt t="39584" x="1571625" y="3965575"/>
          <p14:tracePt t="39607" x="1517650" y="3965575"/>
          <p14:tracePt t="39639" x="1509713" y="3965575"/>
          <p14:tracePt t="39645" x="1446213" y="3973513"/>
          <p14:tracePt t="39675" x="1428750" y="3973513"/>
          <p14:tracePt t="39707" x="1438275" y="3973513"/>
          <p14:tracePt t="39826" x="1446213" y="3983038"/>
          <p14:tracePt t="39837" x="1473200" y="3983038"/>
          <p14:tracePt t="39856" x="1500188" y="3990975"/>
          <p14:tracePt t="39875" x="1571625" y="3990975"/>
          <p14:tracePt t="39907" x="1660525" y="3990975"/>
          <p14:tracePt t="39910" x="1893888" y="3990975"/>
          <p14:tracePt t="39941" x="2027238" y="3990975"/>
          <p14:tracePt t="39943" x="2339975" y="3990975"/>
          <p14:tracePt t="39975" x="2759075" y="3990975"/>
          <p14:tracePt t="39982" x="2874963" y="3990975"/>
          <p14:tracePt t="40008" x="3803650" y="4000500"/>
          <p14:tracePt t="40048" x="3929063" y="4010025"/>
          <p14:tracePt t="40056" x="4143375" y="4010025"/>
          <p14:tracePt t="40076" x="4384675" y="4027488"/>
          <p14:tracePt t="40108" x="4456113" y="4027488"/>
          <p14:tracePt t="40118" x="4562475" y="4027488"/>
          <p14:tracePt t="40142" x="4652963" y="4027488"/>
          <p14:tracePt t="40175" x="4660900" y="4027488"/>
          <p14:tracePt t="40181" x="4751388" y="4027488"/>
          <p14:tracePt t="40209" x="4919663" y="4027488"/>
          <p14:tracePt t="40241" x="4938713" y="4027488"/>
          <p14:tracePt t="40244" x="4991100" y="4017963"/>
          <p14:tracePt t="40276" x="5000625" y="4010025"/>
          <p14:tracePt t="40291" x="4973638" y="4000500"/>
          <p14:tracePt t="40355" x="4902200" y="3983038"/>
          <p14:tracePt t="40375" x="4884738" y="3983038"/>
          <p14:tracePt t="40387" x="4830763" y="3973513"/>
          <p14:tracePt t="40410" x="4724400" y="3956050"/>
          <p14:tracePt t="40441" x="4545013" y="3911600"/>
          <p14:tracePt t="40450" x="4510088" y="3902075"/>
          <p14:tracePt t="40476" x="4357688" y="3857625"/>
          <p14:tracePt t="40508" x="4276725" y="3840163"/>
          <p14:tracePt t="40512" x="4160838" y="3822700"/>
          <p14:tracePt t="40544" x="4089400" y="3813175"/>
          <p14:tracePt t="40577" x="4044950" y="3813175"/>
          <p14:tracePt t="40594" x="4027488" y="3813175"/>
          <p14:tracePt t="40625" x="4000500" y="3822700"/>
          <p14:tracePt t="40645" x="3902075" y="3830638"/>
          <p14:tracePt t="40676" x="3857625" y="3840163"/>
          <p14:tracePt t="40682" x="3795713" y="3840163"/>
          <p14:tracePt t="40711" x="3732213" y="3840163"/>
          <p14:tracePt t="40742" x="3724275" y="3840163"/>
          <p14:tracePt t="40750" x="3751263" y="3840163"/>
          <p14:tracePt t="40842" x="3813175" y="3848100"/>
          <p14:tracePt t="40861" x="3830638" y="3857625"/>
          <p14:tracePt t="40878" x="3894138" y="3867150"/>
          <p14:tracePt t="40909" x="3956050" y="3875088"/>
          <p14:tracePt t="40923" x="3973513" y="3875088"/>
          <p14:tracePt t="40945" x="4027488" y="3875088"/>
          <p14:tracePt t="40976" x="4071938" y="3875088"/>
          <p14:tracePt t="40985" x="4133850" y="3875088"/>
          <p14:tracePt t="41011" x="4348163" y="3894138"/>
          <p14:tracePt t="41045" x="4419600" y="3911600"/>
          <p14:tracePt t="41048" x="4714875" y="3946525"/>
          <p14:tracePt t="41079" x="4965700" y="3973513"/>
          <p14:tracePt t="41110" x="5062538" y="3983038"/>
          <p14:tracePt t="41128" x="5133975" y="3990975"/>
          <p14:tracePt t="41145" x="5446713" y="4010025"/>
          <p14:tracePt t="41177" x="5688013" y="4037013"/>
          <p14:tracePt t="41192" x="5715000" y="4037013"/>
          <p14:tracePt t="41212" x="5840413" y="4037013"/>
          <p14:tracePt t="41245" x="5983288" y="4010025"/>
          <p14:tracePt t="41254" x="6045200" y="4000500"/>
          <p14:tracePt t="41279" x="6197600" y="3983038"/>
          <p14:tracePt t="41311" x="6269038" y="3973513"/>
          <p14:tracePt t="41317" x="6276975" y="3973513"/>
          <p14:tracePt t="41348" x="6323013" y="3965575"/>
          <p14:tracePt t="41380" x="6394450" y="3956050"/>
          <p14:tracePt t="41412" x="6419850" y="3956050"/>
          <p14:tracePt t="41425" x="6438900" y="3946525"/>
          <p14:tracePt t="41446" x="6446838" y="3946525"/>
          <p14:tracePt t="41478" x="6456363" y="3946525"/>
          <p14:tracePt t="41485" x="6473825" y="3946525"/>
          <p14:tracePt t="41513" x="6483350" y="3946525"/>
          <p14:tracePt t="41547" x="6491288" y="3946525"/>
          <p14:tracePt t="42429" x="6491288" y="3956050"/>
          <p14:tracePt t="42810" x="6500813" y="3956050"/>
          <p14:tracePt t="43992" x="6500813" y="3965575"/>
          <p14:tracePt t="59742" x="6518275" y="3965575"/>
          <p14:tracePt t="59787" x="6545263" y="3965575"/>
          <p14:tracePt t="59799" x="6599238" y="3965575"/>
          <p14:tracePt t="59818" x="6616700" y="3965575"/>
          <p14:tracePt t="59835" x="6705600" y="3965575"/>
          <p14:tracePt t="59867" x="6759575" y="3965575"/>
          <p14:tracePt t="59880" x="6831013" y="3956050"/>
          <p14:tracePt t="59902" x="7018338" y="3956050"/>
          <p14:tracePt t="59933" x="7089775" y="3956050"/>
          <p14:tracePt t="59943" x="7277100" y="3965575"/>
          <p14:tracePt t="59969" x="7545388" y="3983038"/>
          <p14:tracePt t="60000" x="7608888" y="3990975"/>
          <p14:tracePt t="60004" x="7804150" y="4010025"/>
          <p14:tracePt t="60039" x="8108950" y="4027488"/>
          <p14:tracePt t="60069" x="8439150" y="4044950"/>
          <p14:tracePt t="60101" x="8643938" y="4062413"/>
          <p14:tracePt t="60118" x="8705850" y="4062413"/>
          <p14:tracePt t="60136" x="8885238" y="4071938"/>
          <p14:tracePt t="60167" x="9028113" y="4081463"/>
          <p14:tracePt t="60181" x="9090025" y="4081463"/>
          <p14:tracePt t="60203" x="9134475" y="4098925"/>
          <p14:tracePt t="60235" x="9134475" y="4089400"/>
          <p14:tracePt t="60372" x="9134475" y="4081463"/>
          <p14:tracePt t="60402" x="9134475" y="4071938"/>
          <p14:tracePt t="60433" x="9134475" y="4062413"/>
          <p14:tracePt t="60474" x="9134475" y="4054475"/>
          <p14:tracePt t="60498" x="9134475" y="4044950"/>
          <p14:tracePt t="60524" x="9134475" y="4027488"/>
          <p14:tracePt t="60545" x="9134475" y="4017963"/>
          <p14:tracePt t="60570" x="9134475" y="3911600"/>
          <p14:tracePt t="60587" x="9134475" y="3830638"/>
          <p14:tracePt t="60606" x="9134475" y="3803650"/>
          <p14:tracePt t="60621" x="9134475" y="3741738"/>
          <p14:tracePt t="60638" x="9134475" y="3652838"/>
          <p14:tracePt t="60669" x="9134475" y="3616325"/>
          <p14:tracePt t="60680" x="9134475" y="3554413"/>
          <p14:tracePt t="60705" x="9126538" y="3544888"/>
          <p14:tracePt t="60737" x="9109075" y="3517900"/>
          <p14:tracePt t="60745" x="9072563" y="3490913"/>
          <p14:tracePt t="60771" x="8939213" y="3455988"/>
          <p14:tracePt t="60805" x="8912225" y="3455988"/>
          <p14:tracePt t="60821" x="8796338" y="3455988"/>
          <p14:tracePt t="60838" x="8742363" y="3465513"/>
          <p14:tracePt t="60855" x="8491538" y="3527425"/>
          <p14:tracePt t="60888" x="8277225" y="3581400"/>
          <p14:tracePt t="60890" x="7983538" y="3679825"/>
          <p14:tracePt t="60922" x="7697788" y="3776663"/>
          <p14:tracePt t="60955" x="7599363" y="3822700"/>
          <p14:tracePt t="60964" x="7313613" y="3911600"/>
          <p14:tracePt t="60988" x="6867525" y="4081463"/>
          <p14:tracePt t="61020" x="6813550" y="4098925"/>
          <p14:tracePt t="61026" x="6537325" y="4214813"/>
          <p14:tracePt t="61055" x="5983288" y="4402138"/>
          <p14:tracePt t="61087" x="5608638" y="4500563"/>
          <p14:tracePt t="61106" x="5483225" y="4527550"/>
          <p14:tracePt t="61122" x="5108575" y="4608513"/>
          <p14:tracePt t="61155" x="4902200" y="4633913"/>
          <p14:tracePt t="61169" x="4473575" y="4670425"/>
          <p14:tracePt t="61189" x="3830638" y="4724400"/>
          <p14:tracePt t="61221" x="3697288" y="4741863"/>
          <p14:tracePt t="61231" x="3687763" y="4741863"/>
          <p14:tracePt t="61258" x="3625850" y="4741863"/>
          <p14:tracePt t="61296" x="3608388" y="4741863"/>
          <p14:tracePt t="61307" x="3517900" y="4705350"/>
          <p14:tracePt t="61338" x="3411538" y="4679950"/>
          <p14:tracePt t="61345" x="3357563" y="4670425"/>
          <p14:tracePt t="61373" x="3179763" y="4633913"/>
          <p14:tracePt t="61405" x="3071813" y="4589463"/>
          <p14:tracePt t="61408" x="2884488" y="4518025"/>
          <p14:tracePt t="61440" x="2768600" y="4465638"/>
          <p14:tracePt t="61471" x="2751138" y="4446588"/>
          <p14:tracePt t="61485" x="2732088" y="4438650"/>
          <p14:tracePt t="61544" x="2714625" y="4394200"/>
          <p14:tracePt t="61546" x="2660650" y="4330700"/>
          <p14:tracePt t="61575" x="2581275" y="4259263"/>
          <p14:tracePt t="61607" x="2465388" y="4170363"/>
          <p14:tracePt t="61639" x="2446338" y="4160838"/>
          <p14:tracePt t="61655" x="2411413" y="4116388"/>
          <p14:tracePt t="61687" x="2374900" y="4071938"/>
          <p14:tracePt t="61707" x="2366963" y="4071938"/>
          <p14:tracePt t="61739" x="2366963" y="4054475"/>
          <p14:tracePt t="61786" x="2366963" y="4037013"/>
          <p14:tracePt t="61798" x="2465388" y="4010025"/>
          <p14:tracePt t="61831" x="2509838" y="4000500"/>
          <p14:tracePt t="61842" x="2705100" y="3990975"/>
          <p14:tracePt t="61875" x="3054350" y="3983038"/>
          <p14:tracePt t="61907" x="3348038" y="3965575"/>
          <p14:tracePt t="61924" x="3741738" y="3929063"/>
          <p14:tracePt t="61957" x="4098925" y="3894138"/>
          <p14:tracePt t="61975" x="4581525" y="3875088"/>
          <p14:tracePt t="62007" x="4724400" y="3875088"/>
          <p14:tracePt t="62039" x="4848225" y="3875088"/>
          <p14:tracePt t="62045" x="5045075" y="3875088"/>
          <p14:tracePt t="62077" x="5187950" y="3875088"/>
          <p14:tracePt t="62109" x="5581650" y="3867150"/>
          <p14:tracePt t="62140" x="5875338" y="3848100"/>
          <p14:tracePt t="62172" x="5938838" y="3830638"/>
          <p14:tracePt t="62176" x="5973763" y="3822700"/>
          <p14:tracePt t="62207" x="5983288" y="3822700"/>
          <p14:tracePt t="62303" x="6018213" y="3822700"/>
          <p14:tracePt t="62331" x="6054725" y="3822700"/>
          <p14:tracePt t="62351" x="6099175" y="3822700"/>
          <p14:tracePt t="62376" x="6116638" y="3822700"/>
          <p14:tracePt t="62410" x="6143625" y="3822700"/>
          <p14:tracePt t="62442" x="6180138" y="3822700"/>
          <p14:tracePt t="62461" x="6188075" y="3822700"/>
          <p14:tracePt t="62492" x="6224588" y="3822700"/>
          <p14:tracePt t="62510" x="6224588" y="3813175"/>
          <p14:tracePt t="62616" x="6215063" y="3813175"/>
          <p14:tracePt t="62635" x="6205538" y="3813175"/>
          <p14:tracePt t="62665" x="6197600" y="3813175"/>
          <p14:tracePt t="62697" x="6188075" y="3813175"/>
          <p14:tracePt t="62710" x="6143625" y="3813175"/>
          <p14:tracePt t="62742" x="6153150" y="3813175"/>
          <p14:tracePt t="62848" x="6170613" y="3813175"/>
          <p14:tracePt t="62867" x="6197600" y="3813175"/>
          <p14:tracePt t="62880" x="6276975" y="3813175"/>
          <p14:tracePt t="62912" x="6384925" y="3813175"/>
          <p14:tracePt t="62944" x="6500813" y="3813175"/>
          <p14:tracePt t="62963" x="6634163" y="3813175"/>
          <p14:tracePt t="62994" x="6653213" y="3813175"/>
          <p14:tracePt t="63011" x="6759575" y="3795713"/>
          <p14:tracePt t="63042" x="6911975" y="3768725"/>
          <p14:tracePt t="63075" x="7054850" y="3741738"/>
          <p14:tracePt t="63086" x="7242175" y="3724275"/>
          <p14:tracePt t="63117" x="7296150" y="3714750"/>
          <p14:tracePt t="63145" x="7491413" y="3697288"/>
          <p14:tracePt t="63177" x="7643813" y="3679825"/>
          <p14:tracePt t="63209" x="7705725" y="3670300"/>
          <p14:tracePt t="63212" x="7769225" y="3660775"/>
          <p14:tracePt t="63246" x="7786688" y="3652838"/>
          <p14:tracePt t="63279" x="7786688" y="3643313"/>
          <p14:tracePt t="63305" x="7796213" y="3643313"/>
          <p14:tracePt t="63336" x="7823200" y="3633788"/>
          <p14:tracePt t="63346" x="7885113" y="3616325"/>
          <p14:tracePt t="63377" x="7939088" y="3598863"/>
          <p14:tracePt t="63409" x="7956550" y="3598863"/>
          <p14:tracePt t="63415" x="7974013" y="3598863"/>
          <p14:tracePt t="63466" x="7983538" y="3598863"/>
          <p14:tracePt t="63515" x="8001000" y="3598863"/>
          <p14:tracePt t="63549" x="8027988" y="3581400"/>
          <p14:tracePt t="63580" x="8037513" y="3581400"/>
          <p14:tracePt t="63612" x="8045450" y="3571875"/>
          <p14:tracePt t="63616" x="8081963" y="3554413"/>
          <p14:tracePt t="63648" x="8143875" y="3554413"/>
          <p14:tracePt t="63680" x="8224838" y="3544888"/>
          <p14:tracePt t="63711" x="8269288" y="3536950"/>
          <p14:tracePt t="63745" x="8286750" y="3536950"/>
          <p14:tracePt t="63747" x="8358188" y="3527425"/>
          <p14:tracePt t="63778" x="8394700" y="3527425"/>
          <p14:tracePt t="63810" x="8429625" y="3517900"/>
          <p14:tracePt t="63825" x="8491538" y="3517900"/>
          <p14:tracePt t="63857" x="8528050" y="3517900"/>
          <p14:tracePt t="63880" x="8545513" y="3517900"/>
          <p14:tracePt t="63912" x="8555038" y="3509963"/>
          <p14:tracePt t="63944" x="8562975" y="3509963"/>
          <p14:tracePt t="63948" x="8572500" y="3509963"/>
          <p14:tracePt t="63979" x="8572500" y="3500438"/>
          <p14:tracePt t="64045" x="8582025" y="3500438"/>
          <p14:tracePt t="80242" x="8572500" y="3500438"/>
          <p14:tracePt t="81226" x="8501063" y="3500438"/>
          <p14:tracePt t="81245" x="8456613" y="3509963"/>
          <p14:tracePt t="81257" x="8304213" y="3562350"/>
          <p14:tracePt t="81276" x="8232775" y="3589338"/>
          <p14:tracePt t="81299" x="7983538" y="3652838"/>
          <p14:tracePt t="81331" x="7724775" y="3687763"/>
          <p14:tracePt t="81338" x="7626350" y="3705225"/>
          <p14:tracePt t="81366" x="7072313" y="3857625"/>
          <p14:tracePt t="81398" x="7000875" y="3875088"/>
          <p14:tracePt t="81401" x="6751638" y="3938588"/>
          <p14:tracePt t="81432" x="6661150" y="3956050"/>
          <p14:tracePt t="81435" x="6394450" y="4010025"/>
          <p14:tracePt t="81466" x="6303963" y="4037013"/>
          <p14:tracePt t="81475" x="6089650" y="4081463"/>
          <p14:tracePt t="81500" x="5724525" y="4160838"/>
          <p14:tracePt t="81536" x="5491163" y="4197350"/>
          <p14:tracePt t="81545" x="5411788" y="4214813"/>
          <p14:tracePt t="81567" x="5224463" y="4251325"/>
          <p14:tracePt t="81599" x="5143500" y="4268788"/>
          <p14:tracePt t="81607" x="5133975" y="4276725"/>
          <p14:tracePt t="81635" x="5072063" y="4295775"/>
          <p14:tracePt t="81667" x="5054600" y="4295775"/>
          <p14:tracePt t="81670" x="5037138" y="4295775"/>
          <p14:tracePt t="81702" x="5037138" y="4276725"/>
          <p14:tracePt t="82171" x="5027613" y="4241800"/>
          <p14:tracePt t="82190" x="5018088" y="4224338"/>
          <p14:tracePt t="82203" x="5000625" y="4179888"/>
          <p14:tracePt t="82236" x="4983163" y="4160838"/>
          <p14:tracePt t="82270" x="4983163" y="4152900"/>
          <p14:tracePt t="82282" x="4956175" y="4133850"/>
          <p14:tracePt t="82303" x="4894263" y="4081463"/>
          <p14:tracePt t="82335" x="4848225" y="4054475"/>
          <p14:tracePt t="82345" x="4822825" y="4044950"/>
          <p14:tracePt t="82369" x="4633913" y="3919538"/>
          <p14:tracePt t="82401" x="4572000" y="3894138"/>
          <p14:tracePt t="82406" x="4411663" y="3822700"/>
          <p14:tracePt t="82436" x="4268788" y="3768725"/>
          <p14:tracePt t="82468" x="4241800" y="3759200"/>
          <p14:tracePt t="82471" x="4133850" y="3751263"/>
          <p14:tracePt t="82505" x="3902075" y="3751263"/>
          <p14:tracePt t="82537" x="3732213" y="3751263"/>
          <p14:tracePt t="82549" x="3660775" y="3759200"/>
          <p14:tracePt t="82570" x="3544888" y="3759200"/>
          <p14:tracePt t="82602" x="3517900" y="3759200"/>
          <p14:tracePt t="82607" x="3429000" y="3759200"/>
          <p14:tracePt t="82637" x="3313113" y="3759200"/>
          <p14:tracePt t="82668" x="3187700" y="3768725"/>
          <p14:tracePt t="82675" x="3071813" y="3768725"/>
          <p14:tracePt t="82704" x="2919413" y="3768725"/>
          <p14:tracePt t="82735" x="2894013" y="3768725"/>
          <p14:tracePt t="82738" x="2857500" y="3776663"/>
          <p14:tracePt t="82770" x="2803525" y="3776663"/>
          <p14:tracePt t="82786" x="2768600" y="3786188"/>
          <p14:tracePt t="82805" x="2660650" y="3803650"/>
          <p14:tracePt t="82836" x="2598738" y="3813175"/>
          <p14:tracePt t="82848" x="2581275" y="3822700"/>
          <p14:tracePt t="82876" x="2571750" y="3822700"/>
          <p14:tracePt t="82905" x="2517775" y="3830638"/>
          <p14:tracePt t="82936" x="2490788" y="3840163"/>
          <p14:tracePt t="82941" x="2446338" y="3857625"/>
          <p14:tracePt t="82971" x="2401888" y="3867150"/>
          <p14:tracePt t="83005" x="2357438" y="3884613"/>
          <p14:tracePt t="83018" x="2303463" y="3894138"/>
          <p14:tracePt t="83044" x="2259013" y="3902075"/>
          <p14:tracePt t="83072" x="2224088" y="3902075"/>
          <p14:tracePt t="83105" x="2224088" y="3884613"/>
          <p14:tracePt t="83194" x="2232025" y="3875088"/>
          <p14:tracePt t="83206" x="2241550" y="3848100"/>
          <p14:tracePt t="83227" x="2259013" y="3813175"/>
          <p14:tracePt t="83239" x="2303463" y="3697288"/>
          <p14:tracePt t="83272" x="2357438" y="3562350"/>
          <p14:tracePt t="83289" x="2384425" y="3490913"/>
          <p14:tracePt t="83306" x="2500313" y="3214688"/>
          <p14:tracePt t="83337" x="2589213" y="3027363"/>
          <p14:tracePt t="83351" x="2598738" y="3009900"/>
          <p14:tracePt t="83372" x="2625725" y="2955925"/>
          <p14:tracePt t="83405" x="2643188" y="2901950"/>
          <p14:tracePt t="83415" x="2652713" y="2867025"/>
          <p14:tracePt t="83439" x="2724150" y="2633663"/>
          <p14:tracePt t="83471" x="2759075" y="2438400"/>
          <p14:tracePt t="83476" x="2759075" y="2393950"/>
          <p14:tracePt t="83506" x="2768600" y="2214563"/>
          <p14:tracePt t="83538" x="2768600" y="2160588"/>
          <p14:tracePt t="83558" x="2768600" y="2143125"/>
          <p14:tracePt t="83575" x="2768600" y="2062163"/>
          <p14:tracePt t="83606" x="2768600" y="2000250"/>
          <p14:tracePt t="83619" x="2768600" y="1982788"/>
          <p14:tracePt t="83640" x="2768600" y="1893888"/>
          <p14:tracePt t="83672" x="2768600" y="1812925"/>
          <p14:tracePt t="83681" x="2768600" y="1768475"/>
          <p14:tracePt t="83707" x="2786063" y="1652588"/>
          <p14:tracePt t="83738" x="2803525" y="1589088"/>
          <p14:tracePt t="83745" x="2813050" y="1544638"/>
          <p14:tracePt t="83773" x="2813050" y="1527175"/>
          <p14:tracePt t="83805" x="2830513" y="1473200"/>
          <p14:tracePt t="83821" x="2830513" y="1455738"/>
          <p14:tracePt t="83840" x="2840038" y="1438275"/>
          <p14:tracePt t="83978" x="2840038" y="1446213"/>
          <p14:tracePt t="84321" x="2840038" y="1455738"/>
          <p14:tracePt t="89741" x="2840038" y="1465263"/>
          <p14:tracePt t="90017" x="2840038" y="1473200"/>
          <p14:tracePt t="90045" x="2822575" y="1465263"/>
          <p14:tracePt t="90114" x="2803525" y="1438275"/>
          <p14:tracePt t="90126" x="2768600" y="1393825"/>
          <p14:tracePt t="90138" x="2714625" y="1322388"/>
          <p14:tracePt t="90160" x="2714625" y="1330325"/>
          <p14:tracePt t="90191" x="2724150" y="1330325"/>
          <p14:tracePt t="90207" x="2714625" y="1322388"/>
          <p14:tracePt t="90252" x="2705100" y="1312863"/>
          <p14:tracePt t="90264" x="2697163" y="1295400"/>
          <p14:tracePt t="90293" x="2697163" y="1285875"/>
          <p14:tracePt t="90325" x="2697163" y="1322388"/>
          <p14:tracePt t="90376" x="2697163" y="1411288"/>
          <p14:tracePt t="90395" x="2768600" y="1652588"/>
          <p14:tracePt t="90426" x="2803525" y="1731963"/>
          <p14:tracePt t="90438" x="2874963" y="1893888"/>
          <p14:tracePt t="90460" x="2973388" y="2098675"/>
          <p14:tracePt t="90492" x="3000375" y="2152650"/>
          <p14:tracePt t="90500" x="3044825" y="2268538"/>
          <p14:tracePt t="90543" x="3108325" y="2419350"/>
          <p14:tracePt t="90575" x="3187700" y="2554288"/>
          <p14:tracePt t="90595" x="3241675" y="2652713"/>
          <p14:tracePt t="90627" x="3295650" y="2751138"/>
          <p14:tracePt t="90659" x="3313113" y="2786063"/>
          <p14:tracePt t="90676" x="3322638" y="2822575"/>
          <p14:tracePt t="90708" x="3330575" y="2822575"/>
          <p14:tracePt t="90728" x="3330575" y="2813050"/>
          <p14:tracePt t="90760" x="3330575" y="2822575"/>
          <p14:tracePt t="90798" x="3340100" y="2840038"/>
          <p14:tracePt t="90817" x="3348038" y="2857500"/>
          <p14:tracePt t="90849" x="3348038" y="2867025"/>
          <p14:tracePt t="90883" x="3340100" y="2874963"/>
          <p14:tracePt t="91492" x="3322638" y="2928938"/>
          <p14:tracePt t="91511" x="3303588" y="2955925"/>
          <p14:tracePt t="91530" x="3259138" y="3027363"/>
          <p14:tracePt t="91562" x="3224213" y="3133725"/>
          <p14:tracePt t="91595" x="3205163" y="3179763"/>
          <p14:tracePt t="91601" x="3125788" y="3340100"/>
          <p14:tracePt t="91635" x="3071813" y="3438525"/>
          <p14:tracePt t="91664" x="3017838" y="3527425"/>
          <p14:tracePt t="91696" x="2938463" y="3633788"/>
          <p14:tracePt t="91728" x="2894013" y="3705225"/>
          <p14:tracePt t="91745" x="2847975" y="3741738"/>
          <p14:tracePt t="91777" x="2830513" y="3759200"/>
          <p14:tracePt t="91799" x="2732088" y="3867150"/>
          <p14:tracePt t="91831" x="2670175" y="3929063"/>
          <p14:tracePt t="91863" x="2652713" y="3946525"/>
          <p14:tracePt t="91868" x="2616200" y="3990975"/>
          <p14:tracePt t="91900" x="2598738" y="4000500"/>
          <p14:tracePt t="91932" x="2589213" y="4010025"/>
          <p14:tracePt t="91965" x="2581275" y="4010025"/>
          <p14:tracePt t="91997" x="2571750" y="4010025"/>
          <p14:tracePt t="92000" x="2562225" y="4010025"/>
          <p14:tracePt t="92139" x="2562225" y="3990975"/>
          <p14:tracePt t="92185" x="2562225" y="3983038"/>
          <p14:tracePt t="92251" x="2589213" y="3965575"/>
          <p14:tracePt t="92292" x="2643188" y="3965575"/>
          <p14:tracePt t="92310" x="2724150" y="3965575"/>
          <p14:tracePt t="92345" x="2759075" y="3965575"/>
          <p14:tracePt t="92366" x="2874963" y="3965575"/>
          <p14:tracePt t="92398" x="3027363" y="3973513"/>
          <p14:tracePt t="92430" x="3160713" y="3990975"/>
          <p14:tracePt t="92436" x="3375025" y="3990975"/>
          <p14:tracePt t="92468" x="3554413" y="4000500"/>
          <p14:tracePt t="92500" x="3751263" y="4017963"/>
          <p14:tracePt t="92517" x="4000500" y="4017963"/>
          <p14:tracePt t="92549" x="4081463" y="4027488"/>
          <p14:tracePt t="92567" x="4205288" y="4027488"/>
          <p14:tracePt t="92599" x="4295775" y="4027488"/>
          <p14:tracePt t="92631" x="4340225" y="4027488"/>
          <p14:tracePt t="92642" x="4483100" y="4027488"/>
          <p14:tracePt t="92675" x="4527550" y="4027488"/>
          <p14:tracePt t="92701" x="4589463" y="4027488"/>
          <p14:tracePt t="92732" x="4625975" y="4017963"/>
          <p14:tracePt t="92764" x="4643438" y="4010025"/>
          <p14:tracePt t="92768" x="4687888" y="4000500"/>
          <p14:tracePt t="92799" x="4714875" y="4000500"/>
          <p14:tracePt t="92831" x="4724400" y="4000500"/>
          <p14:tracePt t="92856" x="4732338" y="4000500"/>
          <p14:tracePt t="92888" x="4741863" y="4000500"/>
          <p14:tracePt t="92911" x="4751388" y="4000500"/>
          <p14:tracePt t="102992" x="4741863" y="3956050"/>
          <p14:tracePt t="103407" x="4697413" y="3848100"/>
          <p14:tracePt t="103425" x="4697413" y="3867150"/>
          <p14:tracePt t="103438" x="4751388" y="3857625"/>
          <p14:tracePt t="103473" x="4813300" y="3857625"/>
          <p14:tracePt t="103500" x="5357813" y="3902075"/>
          <p14:tracePt t="103543" x="5483225" y="3911600"/>
          <p14:tracePt t="103547" x="5813425" y="3919538"/>
          <p14:tracePt t="103567" x="6161088" y="3919538"/>
          <p14:tracePt t="103600" x="6296025" y="3919538"/>
          <p14:tracePt t="103610" x="6670675" y="3902075"/>
          <p14:tracePt t="103633" x="7232650" y="3857625"/>
          <p14:tracePt t="103665" x="7616825" y="3813175"/>
          <p14:tracePt t="103678" x="7732713" y="3795713"/>
          <p14:tracePt t="103700" x="8081963" y="3732213"/>
          <p14:tracePt t="103732" x="8296275" y="3697288"/>
          <p14:tracePt t="103742" x="8340725" y="3687763"/>
          <p14:tracePt t="103767" x="8582025" y="3643313"/>
          <p14:tracePt t="103799" x="8813800" y="3625850"/>
          <p14:tracePt t="103805" x="8894763" y="3608388"/>
          <p14:tracePt t="103834" x="9134475" y="3571875"/>
          <p14:tracePt t="103834" x="9134475" y="3536950"/>
          <p14:tracePt t="103866" x="9134475" y="3500438"/>
          <p14:tracePt t="103895" x="9134475" y="3490913"/>
          <p14:tracePt t="103912" x="9134475" y="3438525"/>
          <p14:tracePt t="103945" x="9134475" y="3419475"/>
          <p14:tracePt t="103968" x="9134475" y="3394075"/>
          <p14:tracePt t="103999" x="9134475" y="3384550"/>
          <p14:tracePt t="104085" x="9117013" y="3384550"/>
          <p14:tracePt t="104104" x="9109075" y="3375025"/>
          <p14:tracePt t="104116" x="9072563" y="3367088"/>
          <p14:tracePt t="104135" x="9010650" y="3348038"/>
          <p14:tracePt t="104167" x="8974138" y="3340100"/>
          <p14:tracePt t="104197" x="8966200" y="3330575"/>
          <p14:tracePt t="104223" x="8956675" y="3330575"/>
          <p14:tracePt t="104242" x="8929688" y="3313113"/>
          <p14:tracePt t="104275" x="8912225" y="3313113"/>
          <p14:tracePt t="104302" x="8894763" y="3303588"/>
          <p14:tracePt t="104335" x="8894763" y="3295650"/>
          <p14:tracePt t="104338" x="8885238" y="32956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Animation Threads Commands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124200" y="2667000"/>
            <a:ext cx="1600200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More?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933258"/>
      </p:ext>
    </p:extLst>
  </p:cSld>
  <p:clrMapOvr>
    <a:masterClrMapping/>
  </p:clrMapOvr>
  <p:transition advTm="21657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25287" x="6153150" y="2017713"/>
          <p14:tracePt t="25294" x="6153150" y="2027238"/>
          <p14:tracePt t="25423" x="6153150" y="2017713"/>
          <p14:tracePt t="25947" x="6153150" y="2009775"/>
          <p14:tracePt t="26087" x="6153150" y="1990725"/>
          <p14:tracePt t="26163" x="6153150" y="1965325"/>
          <p14:tracePt t="26183" x="6153150" y="1955800"/>
          <p14:tracePt t="26195" x="6153150" y="1946275"/>
          <p14:tracePt t="26215" x="6153150" y="1938338"/>
          <p14:tracePt t="26246" x="6161088" y="1928813"/>
          <p14:tracePt t="26259" x="6170613" y="1901825"/>
          <p14:tracePt t="26277" x="6197600" y="1884363"/>
          <p14:tracePt t="26290" x="6296025" y="1822450"/>
          <p14:tracePt t="26309" x="6340475" y="1795463"/>
          <p14:tracePt t="26321" x="6402388" y="1751013"/>
          <p14:tracePt t="26342" x="6429375" y="1731963"/>
          <p14:tracePt t="26354" x="6483350" y="1697038"/>
          <p14:tracePt t="26372" x="6510338" y="1670050"/>
          <p14:tracePt t="26385" x="6562725" y="1633538"/>
          <p14:tracePt t="26404" x="6581775" y="1625600"/>
          <p14:tracePt t="26416" x="6653213" y="1589088"/>
          <p14:tracePt t="26437" x="6705600" y="1562100"/>
          <p14:tracePt t="26448" x="6751638" y="1544638"/>
          <p14:tracePt t="26461" x="6867525" y="1517650"/>
          <p14:tracePt t="26482" x="6894513" y="1500188"/>
          <p14:tracePt t="26493" x="6956425" y="1482725"/>
          <p14:tracePt t="26513" x="6991350" y="1465263"/>
          <p14:tracePt t="26525" x="7027863" y="1455738"/>
          <p14:tracePt t="26545" x="7054850" y="1446213"/>
          <p14:tracePt t="26556" x="7143750" y="1438275"/>
          <p14:tracePt t="26578" x="7224713" y="1419225"/>
          <p14:tracePt t="26589" x="7286625" y="1411288"/>
          <p14:tracePt t="26602" x="7419975" y="1384300"/>
          <p14:tracePt t="26621" x="7439025" y="1384300"/>
          <p14:tracePt t="26636" x="7527925" y="1357313"/>
          <p14:tracePt t="26653" x="7616825" y="1339850"/>
          <p14:tracePt t="26671" x="7670800" y="1322388"/>
          <p14:tracePt t="26686" x="7777163" y="1295400"/>
          <p14:tracePt t="26703" x="7840663" y="1276350"/>
          <p14:tracePt t="26720" x="7956550" y="1241425"/>
          <p14:tracePt t="26736" x="8010525" y="1231900"/>
          <p14:tracePt t="26753" x="8089900" y="1204913"/>
          <p14:tracePt t="26771" x="8134350" y="1187450"/>
          <p14:tracePt t="26786" x="8224838" y="1169988"/>
          <p14:tracePt t="26803" x="8269288" y="1152525"/>
          <p14:tracePt t="26821" x="8375650" y="1125538"/>
          <p14:tracePt t="26837" x="8429625" y="1108075"/>
          <p14:tracePt t="26853" x="8510588" y="1071563"/>
          <p14:tracePt t="26871" x="8562975" y="1036638"/>
          <p14:tracePt t="26889" x="8589963" y="1017588"/>
          <p14:tracePt t="26916" x="8609013" y="1000125"/>
          <p14:tracePt t="26935" x="8616950" y="982663"/>
          <p14:tracePt t="26947" x="8626475" y="982663"/>
          <p14:tracePt t="26967" x="8626475" y="973138"/>
          <p14:tracePt t="27126" x="8634413" y="955675"/>
          <p14:tracePt t="27325" x="8634413" y="946150"/>
          <p14:tracePt t="27359" x="8643938" y="938213"/>
          <p14:tracePt t="27372" x="8643938" y="928688"/>
          <p14:tracePt t="27391" x="8653463" y="893763"/>
          <p14:tracePt t="27409" x="8661400" y="884238"/>
          <p14:tracePt t="27422" x="8670925" y="874713"/>
          <p14:tracePt t="27441" x="8670925" y="866775"/>
          <p14:tracePt t="27453" x="8670925" y="847725"/>
          <p14:tracePt t="27472" x="8680450" y="839788"/>
          <p14:tracePt t="27484" x="8680450" y="830263"/>
          <p14:tracePt t="27503" x="8688388" y="812800"/>
          <p14:tracePt t="27515" x="8697913" y="795338"/>
          <p14:tracePt t="27534" x="8705850" y="785813"/>
          <p14:tracePt t="27546" x="8705850" y="758825"/>
          <p14:tracePt t="27564" x="8715375" y="750888"/>
          <p14:tracePt t="27596" x="8715375" y="741363"/>
          <p14:tracePt t="27658" x="8715375" y="731838"/>
          <p14:tracePt t="27721" x="8724900" y="731838"/>
          <p14:tracePt t="27880" x="8732838" y="731838"/>
          <p14:tracePt t="28087" x="8732838" y="723900"/>
          <p14:tracePt t="28194" x="8732838" y="714375"/>
          <p14:tracePt t="28523" x="8732838" y="704850"/>
          <p14:tracePt t="28993" x="8732838" y="696913"/>
          <p14:tracePt t="29733" x="8724900" y="696913"/>
          <p14:tracePt t="29792" x="8705850" y="696913"/>
          <p14:tracePt t="29845" x="8688388" y="696913"/>
          <p14:tracePt t="29856" x="8634413" y="696913"/>
          <p14:tracePt t="29875" x="8609013" y="696913"/>
          <p14:tracePt t="29887" x="8555038" y="696913"/>
          <p14:tracePt t="29906" x="8528050" y="696913"/>
          <p14:tracePt t="29920" x="8483600" y="696913"/>
          <p14:tracePt t="29938" x="8429625" y="696913"/>
          <p14:tracePt t="29950" x="8331200" y="714375"/>
          <p14:tracePt t="29970" x="8286750" y="714375"/>
          <p14:tracePt t="29982" x="8224838" y="731838"/>
          <p14:tracePt t="30002" x="8205788" y="731838"/>
          <p14:tracePt t="30013" x="8197850" y="731838"/>
          <p14:tracePt t="30032" x="8188325" y="731838"/>
          <p14:tracePt t="30045" x="8188325" y="741363"/>
          <p14:tracePt t="30128" x="8188325" y="731838"/>
          <p14:tracePt t="30676" x="8180388" y="723900"/>
          <p14:tracePt t="30757" x="8170863" y="714375"/>
          <p14:tracePt t="30770" x="8143875" y="704850"/>
          <p14:tracePt t="30788" x="8126413" y="696913"/>
          <p14:tracePt t="30801" x="8116888" y="696913"/>
          <p14:tracePt t="30832" x="8108950" y="696913"/>
          <p14:tracePt t="30944" x="8099425" y="696913"/>
          <p14:tracePt t="30977" x="8089900" y="696913"/>
          <p14:tracePt t="44072" x="8089900" y="687388"/>
          <p14:tracePt t="44150" x="8089900" y="679450"/>
          <p14:tracePt t="44162" x="8099425" y="660400"/>
          <p14:tracePt t="44182" x="8108950" y="642938"/>
          <p14:tracePt t="44193" x="8116888" y="625475"/>
          <p14:tracePt t="44213" x="8153400" y="588963"/>
          <p14:tracePt t="44246" x="8161338" y="581025"/>
          <p14:tracePt t="44278" x="8170863" y="581025"/>
          <p14:tracePt t="44320" x="8180388" y="561975"/>
          <p14:tracePt t="44341" x="8197850" y="554038"/>
          <p14:tracePt t="44372" x="8205788" y="544513"/>
          <p14:tracePt t="44383" x="8242300" y="536575"/>
          <p14:tracePt t="44403" x="8251825" y="536575"/>
          <p14:tracePt t="44415" x="8259763" y="527050"/>
          <p14:tracePt t="44461" x="8269288" y="527050"/>
          <p14:tracePt t="44493" x="8277225" y="527050"/>
          <p14:tracePt t="44541" x="8277225" y="517525"/>
          <p14:tracePt t="45027" x="8277225" y="509588"/>
          <p14:tracePt t="45061" x="8277225" y="500063"/>
          <p14:tracePt t="45080" x="8277225" y="490538"/>
          <p14:tracePt t="45157" x="8296275" y="482600"/>
          <p14:tracePt t="45238" x="8313738" y="482600"/>
          <p14:tracePt t="45298" x="8331200" y="482600"/>
          <p14:tracePt t="45327" x="8340725" y="482600"/>
          <p14:tracePt t="45343" x="8367713" y="482600"/>
          <p14:tracePt t="45363" x="8375650" y="482600"/>
          <p14:tracePt t="45375" x="8394700" y="482600"/>
          <p14:tracePt t="45387" x="8402638" y="482600"/>
          <p14:tracePt t="45419" x="8412163" y="482600"/>
          <p14:tracePt t="45439" x="8420100" y="482600"/>
          <p14:tracePt t="45451" x="8429625" y="482600"/>
          <p14:tracePt t="45488" x="8447088" y="482600"/>
          <p14:tracePt t="45546" x="8466138" y="482600"/>
          <p14:tracePt t="45663" x="8466138" y="473075"/>
          <p14:tracePt t="45688" x="8483600" y="473075"/>
          <p14:tracePt t="45707" x="8501063" y="465138"/>
          <p14:tracePt t="45719" x="8528050" y="455613"/>
          <p14:tracePt t="45738" x="8545513" y="446088"/>
          <p14:tracePt t="45768" x="8555038" y="446088"/>
          <p14:tracePt t="45781" x="8572500" y="438150"/>
          <p14:tracePt t="45800" x="8589963" y="428625"/>
          <p14:tracePt t="45831" x="8626475" y="401638"/>
          <p14:tracePt t="45864" x="8643938" y="401638"/>
          <p14:tracePt t="45899" x="8653463" y="401638"/>
          <p14:tracePt t="45923" x="8653463" y="393700"/>
          <p14:tracePt t="45943" x="8661400" y="384175"/>
          <p14:tracePt t="45969" x="8670925" y="384175"/>
          <p14:tracePt t="47322" x="8680450" y="384175"/>
          <p14:tracePt t="47417" x="8688388" y="384175"/>
          <p14:tracePt t="47484" x="8680450" y="384175"/>
          <p14:tracePt t="47796" x="8653463" y="384175"/>
          <p14:tracePt t="47808" x="8609013" y="393700"/>
          <p14:tracePt t="47835" x="8589963" y="401638"/>
          <p14:tracePt t="47841" x="8582025" y="401638"/>
          <p14:tracePt t="47861" x="8562975" y="401638"/>
          <p14:tracePt t="47893" x="8545513" y="411163"/>
          <p14:tracePt t="47905" x="8510588" y="438150"/>
          <p14:tracePt t="47924" x="8501063" y="455613"/>
          <p14:tracePt t="47936" x="8483600" y="465138"/>
          <p14:tracePt t="47954" x="8483600" y="473075"/>
          <p14:tracePt t="47983" x="8474075" y="482600"/>
          <p14:tracePt t="48015" x="8483600" y="482600"/>
          <p14:tracePt t="48081" x="8501063" y="482600"/>
          <p14:tracePt t="48093" x="8474075" y="482600"/>
          <p14:tracePt t="48206" x="8429625" y="482600"/>
          <p14:tracePt t="48218" x="8331200" y="482600"/>
          <p14:tracePt t="48237" x="8313738" y="482600"/>
          <p14:tracePt t="48249" x="8323263" y="465138"/>
          <p14:tracePt t="48328" x="8394700" y="384175"/>
          <p14:tracePt t="48347" x="8429625" y="322263"/>
          <p14:tracePt t="48358" x="8491538" y="160338"/>
          <p14:tracePt t="48377" x="8501063" y="133350"/>
          <p14:tracePt t="48395" x="8501063" y="115888"/>
          <p14:tracePt t="48422" x="8491538" y="115888"/>
          <p14:tracePt t="48547" x="8483600" y="125413"/>
          <p14:tracePt t="48883" x="8466138" y="125413"/>
          <p14:tracePt t="48894" x="8420100" y="133350"/>
          <p14:tracePt t="48914" x="8412163" y="133350"/>
          <p14:tracePt t="48926" x="8385175" y="133350"/>
          <p14:tracePt t="48945" x="8375650" y="142875"/>
          <p14:tracePt t="48958" x="8331200" y="142875"/>
          <p14:tracePt t="48977" x="8286750" y="152400"/>
          <p14:tracePt t="48988" x="8180388" y="204788"/>
          <p14:tracePt t="49008" x="8134350" y="223838"/>
          <p14:tracePt t="49022" x="8054975" y="250825"/>
          <p14:tracePt t="49039" x="7991475" y="285750"/>
          <p14:tracePt t="49081" x="7894638" y="339725"/>
          <p14:tracePt t="49102" x="7823200" y="374650"/>
          <p14:tracePt t="49113" x="7634288" y="509588"/>
          <p14:tracePt t="49133" x="7545388" y="554038"/>
          <p14:tracePt t="49146" x="7402513" y="633413"/>
          <p14:tracePt t="49165" x="7367588" y="660400"/>
          <p14:tracePt t="49178" x="7242175" y="741363"/>
          <p14:tracePt t="49196" x="7197725" y="758825"/>
          <p14:tracePt t="49208" x="7045325" y="847725"/>
          <p14:tracePt t="49226" x="6983413" y="884238"/>
          <p14:tracePt t="49241" x="6777038" y="982663"/>
          <p14:tracePt t="49259" x="6742113" y="1009650"/>
          <p14:tracePt t="49272" x="6643688" y="1062038"/>
          <p14:tracePt t="49291" x="6626225" y="1081088"/>
          <p14:tracePt t="49304" x="6527800" y="1152525"/>
          <p14:tracePt t="49334" x="6429375" y="1223963"/>
          <p14:tracePt t="49352" x="6384925" y="1241425"/>
          <p14:tracePt t="49363" x="6269038" y="1322388"/>
          <p14:tracePt t="49384" x="6224588" y="1347788"/>
          <p14:tracePt t="49396" x="6134100" y="1393825"/>
          <p14:tracePt t="49415" x="6108700" y="1411288"/>
          <p14:tracePt t="49429" x="5983288" y="1446213"/>
          <p14:tracePt t="49448" x="5902325" y="1455738"/>
          <p14:tracePt t="49462" x="5724525" y="1482725"/>
          <p14:tracePt t="49481" x="5653088" y="1490663"/>
          <p14:tracePt t="49492" x="5562600" y="1509713"/>
          <p14:tracePt t="49512" x="5545138" y="1517650"/>
          <p14:tracePt t="49543" x="5527675" y="1517650"/>
          <p14:tracePt t="49568" x="5510213" y="1527175"/>
          <p14:tracePt t="49588" x="5500688" y="1527175"/>
          <p14:tracePt t="49601" x="5491163" y="1527175"/>
          <p14:tracePt t="49621" x="5483225" y="1527175"/>
          <p14:tracePt t="49666" x="5473700" y="1527175"/>
          <p14:tracePt t="49901" x="5465763" y="1527175"/>
          <p14:tracePt t="52222" x="5465763" y="1536700"/>
          <p14:tracePt t="53573" x="5465763" y="1527175"/>
          <p14:tracePt t="53757" x="5465763" y="1509713"/>
          <p14:tracePt t="53803" x="5465763" y="1500188"/>
          <p14:tracePt t="53825" x="5465763" y="1473200"/>
          <p14:tracePt t="53842" x="5465763" y="1446213"/>
          <p14:tracePt t="53853" x="5465763" y="1438275"/>
          <p14:tracePt t="53866" x="5465763" y="1419225"/>
          <p14:tracePt t="53878" x="5456238" y="1357313"/>
          <p14:tracePt t="53896" x="5446713" y="1330325"/>
          <p14:tracePt t="53908" x="5429250" y="1276350"/>
          <p14:tracePt t="53928" x="5419725" y="1250950"/>
          <p14:tracePt t="53939" x="5394325" y="1196975"/>
          <p14:tracePt t="53958" x="5384800" y="1179513"/>
          <p14:tracePt t="53971" x="5348288" y="1133475"/>
          <p14:tracePt t="53989" x="5340350" y="1125538"/>
          <p14:tracePt t="54002" x="5286375" y="1089025"/>
          <p14:tracePt t="54021" x="5268913" y="1081088"/>
          <p14:tracePt t="54035" x="5214938" y="1062038"/>
          <p14:tracePt t="54052" x="5197475" y="1062038"/>
          <p14:tracePt t="54069" x="5143500" y="1062038"/>
          <p14:tracePt t="54085" x="5126038" y="1062038"/>
          <p14:tracePt t="54102" x="5027613" y="1062038"/>
          <p14:tracePt t="54119" x="4973638" y="1062038"/>
          <p14:tracePt t="54136" x="4857750" y="1071563"/>
          <p14:tracePt t="54152" x="4813300" y="1071563"/>
          <p14:tracePt t="54169" x="4751388" y="1098550"/>
          <p14:tracePt t="54186" x="4732338" y="1098550"/>
          <p14:tracePt t="54202" x="4660900" y="1116013"/>
          <p14:tracePt t="54219" x="4643438" y="1133475"/>
          <p14:tracePt t="54236" x="4572000" y="1179513"/>
          <p14:tracePt t="54253" x="4554538" y="1196975"/>
          <p14:tracePt t="54269" x="4465638" y="1258888"/>
          <p14:tracePt t="54286" x="4446588" y="1285875"/>
          <p14:tracePt t="54303" x="4419600" y="1303338"/>
          <p14:tracePt t="54319" x="4394200" y="1347788"/>
          <p14:tracePt t="54336" x="4375150" y="1374775"/>
          <p14:tracePt t="54353" x="4348163" y="1428750"/>
          <p14:tracePt t="54370" x="4340225" y="1455738"/>
          <p14:tracePt t="54386" x="4330700" y="1490663"/>
          <p14:tracePt t="54403" x="4322763" y="1544638"/>
          <p14:tracePt t="54421" x="4322763" y="1562100"/>
          <p14:tracePt t="54436" x="4330700" y="1616075"/>
          <p14:tracePt t="54453" x="4340225" y="1633538"/>
          <p14:tracePt t="54471" x="4348163" y="1697038"/>
          <p14:tracePt t="54487" x="4367213" y="1714500"/>
          <p14:tracePt t="54503" x="4402138" y="1768475"/>
          <p14:tracePt t="54522" x="4438650" y="1803400"/>
          <p14:tracePt t="54541" x="4456113" y="1812925"/>
          <p14:tracePt t="54553" x="4500563" y="1857375"/>
          <p14:tracePt t="54572" x="4518025" y="1857375"/>
          <p14:tracePt t="54587" x="4581525" y="1901825"/>
          <p14:tracePt t="54604" x="4608513" y="1919288"/>
          <p14:tracePt t="54631" x="4697413" y="1946275"/>
          <p14:tracePt t="54649" x="4724400" y="1955800"/>
          <p14:tracePt t="54661" x="4751388" y="1965325"/>
          <p14:tracePt t="54681" x="4803775" y="1965325"/>
          <p14:tracePt t="54699" x="4822825" y="1973263"/>
          <p14:tracePt t="54711" x="4894263" y="1973263"/>
          <p14:tracePt t="54731" x="4929188" y="1973263"/>
          <p14:tracePt t="54741" x="5010150" y="1965325"/>
          <p14:tracePt t="54761" x="5037138" y="1965325"/>
          <p14:tracePt t="54772" x="5099050" y="1946275"/>
          <p14:tracePt t="54791" x="5116513" y="1928813"/>
          <p14:tracePt t="54804" x="5160963" y="1911350"/>
          <p14:tracePt t="54833" x="5187950" y="1901825"/>
          <p14:tracePt t="54838" x="5232400" y="1874838"/>
          <p14:tracePt t="54854" x="5251450" y="1866900"/>
          <p14:tracePt t="54872" x="5286375" y="1830388"/>
          <p14:tracePt t="54888" x="5303838" y="1822450"/>
          <p14:tracePt t="54904" x="5330825" y="1785938"/>
          <p14:tracePt t="54921" x="5348288" y="1768475"/>
          <p14:tracePt t="54938" x="5357813" y="1741488"/>
          <p14:tracePt t="54955" x="5357813" y="1731963"/>
          <p14:tracePt t="54971" x="5357813" y="1687513"/>
          <p14:tracePt t="54988" x="5357813" y="1660525"/>
          <p14:tracePt t="55005" x="5340350" y="1643063"/>
          <p14:tracePt t="55046" x="5330825" y="1625600"/>
          <p14:tracePt t="55057" x="5313363" y="1616075"/>
          <p14:tracePt t="55072" x="5286375" y="1581150"/>
          <p14:tracePt t="55090" x="5268913" y="1571625"/>
          <p14:tracePt t="55102" x="5224463" y="1536700"/>
          <p14:tracePt t="55122" x="5214938" y="1527175"/>
          <p14:tracePt t="55139" x="5180013" y="1490663"/>
          <p14:tracePt t="55165" x="5170488" y="1482725"/>
          <p14:tracePt t="55185" x="5153025" y="1473200"/>
          <p14:tracePt t="55197" x="5116513" y="1446213"/>
          <p14:tracePt t="55216" x="5099050" y="1446213"/>
          <p14:tracePt t="55227" x="5045075" y="1419225"/>
          <p14:tracePt t="55246" x="5000625" y="1411288"/>
          <p14:tracePt t="55277" x="4991100" y="1401763"/>
          <p14:tracePt t="55289" x="4919663" y="1401763"/>
          <p14:tracePt t="55309" x="4857750" y="1401763"/>
          <p14:tracePt t="55328" x="4840288" y="1419225"/>
          <p14:tracePt t="55341" x="4786313" y="1446213"/>
          <p14:tracePt t="55361" x="4768850" y="1455738"/>
          <p14:tracePt t="55372" x="4741863" y="1473200"/>
          <p14:tracePt t="55391" x="4724400" y="1482725"/>
          <p14:tracePt t="55402" x="4724400" y="1490663"/>
          <p14:tracePt t="55430" x="4705350" y="1509713"/>
          <p14:tracePt t="55442" x="4687888" y="1527175"/>
          <p14:tracePt t="55453" x="4679950" y="1544638"/>
          <p14:tracePt t="55465" x="4660900" y="1562100"/>
          <p14:tracePt t="55484" x="4660900" y="1571625"/>
          <p14:tracePt t="55496" x="4660900" y="1589088"/>
          <p14:tracePt t="55515" x="4652963" y="1625600"/>
          <p14:tracePt t="55541" x="4652963" y="1643063"/>
          <p14:tracePt t="55561" x="4652963" y="1652588"/>
          <p14:tracePt t="55572" x="4660900" y="1697038"/>
          <p14:tracePt t="55591" x="4670425" y="1714500"/>
          <p14:tracePt t="55611" x="4679950" y="1724025"/>
          <p14:tracePt t="55637" x="4705350" y="1751013"/>
          <p14:tracePt t="55673" x="4714875" y="1751013"/>
          <p14:tracePt t="55687" x="4741863" y="1768475"/>
          <p14:tracePt t="55707" x="4759325" y="1776413"/>
          <p14:tracePt t="55719" x="4776788" y="1776413"/>
          <p14:tracePt t="55733" x="4803775" y="1785938"/>
          <p14:tracePt t="55751" x="4822825" y="1785938"/>
          <p14:tracePt t="55763" x="4840288" y="1785938"/>
          <p14:tracePt t="55783" x="4848225" y="1785938"/>
          <p14:tracePt t="55794" x="4894263" y="1785938"/>
          <p14:tracePt t="55814" x="4919663" y="1785938"/>
          <p14:tracePt t="55826" x="4983163" y="1785938"/>
          <p14:tracePt t="55845" x="5000625" y="1785938"/>
          <p14:tracePt t="55857" x="5037138" y="1785938"/>
          <p14:tracePt t="55877" x="5054600" y="1776413"/>
          <p14:tracePt t="55891" x="5108575" y="1758950"/>
          <p14:tracePt t="55908" x="5126038" y="1751013"/>
          <p14:tracePt t="55924" x="5187950" y="1731963"/>
          <p14:tracePt t="55941" x="5205413" y="1724025"/>
          <p14:tracePt t="55958" x="5224463" y="1714500"/>
          <p14:tracePt t="55974" x="5259388" y="1687513"/>
          <p14:tracePt t="55991" x="5286375" y="1687513"/>
          <p14:tracePt t="56014" x="5286375" y="1679575"/>
          <p14:tracePt t="59073" x="5286375" y="1670050"/>
          <p14:tracePt t="59320" x="5286375" y="1660525"/>
          <p14:tracePt t="61573" x="5295900" y="1660525"/>
          <p14:tracePt t="73045" x="5303838" y="1670050"/>
          <p14:tracePt t="74062" x="5313363" y="1679575"/>
          <p14:tracePt t="74081" x="5322888" y="1679575"/>
          <p14:tracePt t="74092" x="5375275" y="1714500"/>
          <p14:tracePt t="74112" x="5446713" y="1741488"/>
          <p14:tracePt t="74124" x="5626100" y="1785938"/>
          <p14:tracePt t="74143" x="5661025" y="1803400"/>
          <p14:tracePt t="74155" x="5813425" y="1812925"/>
          <p14:tracePt t="74175" x="5902325" y="1812925"/>
          <p14:tracePt t="74186" x="6197600" y="1812925"/>
          <p14:tracePt t="74206" x="6330950" y="1803400"/>
          <p14:tracePt t="74218" x="6653213" y="1758950"/>
          <p14:tracePt t="74237" x="6769100" y="1751013"/>
          <p14:tracePt t="74249" x="7072313" y="1704975"/>
          <p14:tracePt t="74268" x="7429500" y="1679575"/>
          <p14:tracePt t="74286" x="7554913" y="1660525"/>
          <p14:tracePt t="74298" x="7858125" y="1589088"/>
          <p14:tracePt t="74318" x="7956550" y="1571625"/>
          <p14:tracePt t="74331" x="8259763" y="1473200"/>
          <p14:tracePt t="74349" x="8296275" y="1446213"/>
          <p14:tracePt t="74363" x="8537575" y="1357313"/>
          <p14:tracePt t="74381" x="8555038" y="1330325"/>
          <p14:tracePt t="74397" x="8616950" y="1303338"/>
          <p14:tracePt t="74428" x="8670925" y="1268413"/>
          <p14:tracePt t="74441" x="8831263" y="1169988"/>
          <p14:tracePt t="74461" x="8894763" y="1133475"/>
          <p14:tracePt t="74473" x="8947150" y="1098550"/>
          <p14:tracePt t="74486" x="9055100" y="1027113"/>
          <p14:tracePt t="74506" x="9072563" y="1009650"/>
          <p14:tracePt t="74518" x="9099550" y="990600"/>
          <p14:tracePt t="74537" x="9117013" y="973138"/>
          <p14:tracePt t="74549" x="9134475" y="911225"/>
          <p14:tracePt t="74568" x="9134475" y="884238"/>
          <p14:tracePt t="74582" x="9134475" y="830263"/>
          <p14:tracePt t="74601" x="9134475" y="812800"/>
          <p14:tracePt t="74614" x="9126538" y="81280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Synchronize Thread Creation?</a:t>
            </a:r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24779" y="3395434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35814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360738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2057401" y="5755213"/>
            <a:ext cx="428170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2514600" y="5715301"/>
            <a:ext cx="2169886" cy="621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endCxn id="73" idx="2"/>
          </p:cNvCxnSpPr>
          <p:nvPr/>
        </p:nvCxnSpPr>
        <p:spPr>
          <a:xfrm flipV="1">
            <a:off x="1905000" y="3909784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4975678" y="4114800"/>
            <a:ext cx="739322" cy="6108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endCxn id="75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6" name="Straight Arrow Connector 85"/>
          <p:cNvCxnSpPr>
            <a:stCxn id="71" idx="0"/>
          </p:cNvCxnSpPr>
          <p:nvPr/>
        </p:nvCxnSpPr>
        <p:spPr>
          <a:xfrm flipH="1" flipV="1">
            <a:off x="3599543" y="2931886"/>
            <a:ext cx="142195" cy="6286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5316310" y="586740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 flipH="1">
            <a:off x="2761344" y="6553200"/>
            <a:ext cx="25549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26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6113789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40210" y="1157931"/>
            <a:ext cx="249419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Threads created atomically, but then they can interfere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206593"/>
      </p:ext>
    </p:extLst>
  </p:cSld>
  <p:clrMapOvr>
    <a:masterClrMapping/>
  </p:clrMapOvr>
  <p:transition advTm="70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260" x="8885238" y="3303588"/>
          <p14:tracePt t="1514" x="8885238" y="3340100"/>
          <p14:tracePt t="1532" x="8885238" y="3348038"/>
          <p14:tracePt t="1547" x="8885238" y="3375025"/>
          <p14:tracePt t="1579" x="8875713" y="3394075"/>
          <p14:tracePt t="1625" x="8858250" y="3402013"/>
          <p14:tracePt t="1635" x="8831263" y="3438525"/>
          <p14:tracePt t="1656" x="8786813" y="3473450"/>
          <p14:tracePt t="1680" x="8609013" y="3598863"/>
          <p14:tracePt t="1712" x="8402638" y="3724275"/>
          <p14:tracePt t="1716" x="8072438" y="3867150"/>
          <p14:tracePt t="1747" x="7920038" y="3919538"/>
          <p14:tracePt t="1779" x="7823200" y="3965575"/>
          <p14:tracePt t="1796" x="7759700" y="3990975"/>
          <p14:tracePt t="1814" x="7562850" y="4108450"/>
          <p14:tracePt t="1846" x="7375525" y="4224338"/>
          <p14:tracePt t="1860" x="7331075" y="4251325"/>
          <p14:tracePt t="1880" x="7018338" y="4394200"/>
          <p14:tracePt t="1912" x="6823075" y="4483100"/>
          <p14:tracePt t="1922" x="6751638" y="4510088"/>
          <p14:tracePt t="1947" x="6419850" y="4652963"/>
          <p14:tracePt t="1979" x="6232525" y="4741863"/>
          <p14:tracePt t="1984" x="5965825" y="4848225"/>
          <p14:tracePt t="2015" x="5732463" y="4946650"/>
          <p14:tracePt t="2052" x="5589588" y="5000625"/>
          <p14:tracePt t="2064" x="5562600" y="5018088"/>
          <p14:tracePt t="2081" x="5429250" y="5045075"/>
          <p14:tracePt t="2114" x="5340350" y="5081588"/>
          <p14:tracePt t="2126" x="5276850" y="5099050"/>
          <p14:tracePt t="2148" x="5072063" y="5153025"/>
          <p14:tracePt t="2179" x="4884738" y="5205413"/>
          <p14:tracePt t="2189" x="4857750" y="5214938"/>
          <p14:tracePt t="2216" x="4714875" y="5276850"/>
          <p14:tracePt t="2248" x="4483100" y="5375275"/>
          <p14:tracePt t="2254" x="4411663" y="5402263"/>
          <p14:tracePt t="2281" x="4133850" y="5518150"/>
          <p14:tracePt t="2314" x="4037013" y="5562600"/>
          <p14:tracePt t="2317" x="3902075" y="5626100"/>
          <p14:tracePt t="2348" x="3848100" y="5653088"/>
          <p14:tracePt t="2358" x="3714750" y="5705475"/>
          <p14:tracePt t="2382" x="3500438" y="5803900"/>
          <p14:tracePt t="2414" x="3465513" y="5813425"/>
          <p14:tracePt t="2421" x="3367088" y="5867400"/>
          <p14:tracePt t="2449" x="3197225" y="5946775"/>
          <p14:tracePt t="2480" x="3071813" y="6010275"/>
          <p14:tracePt t="2490" x="3017838" y="6037263"/>
          <p14:tracePt t="2515" x="2911475" y="6108700"/>
          <p14:tracePt t="2547" x="2830513" y="6153150"/>
          <p14:tracePt t="2552" x="2803525" y="6180138"/>
          <p14:tracePt t="2582" x="2670175" y="6276975"/>
          <p14:tracePt t="2616" x="2652713" y="6296025"/>
          <p14:tracePt t="2648" x="2643188" y="6296025"/>
          <p14:tracePt t="2656" x="2608263" y="6323013"/>
          <p14:tracePt t="2683" x="2554288" y="6357938"/>
          <p14:tracePt t="2715" x="2562225" y="6357938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28600" y="1257300"/>
            <a:ext cx="8428036" cy="2514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</a:t>
            </a:r>
            <a:r>
              <a:rPr lang="en-US" b="1" dirty="0" smtClean="0">
                <a:solidFill>
                  <a:srgbClr val="7F0055"/>
                </a:solidFill>
                <a:latin typeface="Consolas"/>
              </a:rPr>
              <a:t>ublic synchronized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(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Thread 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thread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Thread(</a:t>
            </a:r>
            <a:r>
              <a:rPr lang="en-US" b="1" dirty="0" smtClean="0">
                <a:solidFill>
                  <a:srgbClr val="7F0055"/>
                </a:solidFill>
                <a:latin typeface="Consolas"/>
              </a:rPr>
              <a:t>this,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animateFromOriginMethod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                           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Object[] {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aShuttle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, 5, 100});</a:t>
            </a:r>
          </a:p>
          <a:p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 </a:t>
            </a:r>
            <a:r>
              <a:rPr lang="en-US" i="1" dirty="0" err="1" smtClean="0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thread.setName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smtClean="0">
                <a:solidFill>
                  <a:srgbClr val="0000C0"/>
                </a:solidFill>
                <a:latin typeface="Consolas"/>
              </a:rPr>
              <a:t>SHUTTLE_THREAD_NAME</a:t>
            </a:r>
            <a:r>
              <a:rPr lang="en-US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+ </a:t>
            </a:r>
            <a:r>
              <a:rPr lang="en-US" i="1" dirty="0">
                <a:solidFill>
                  <a:srgbClr val="2A00FF"/>
                </a:solidFill>
                <a:latin typeface="Consolas"/>
              </a:rPr>
              <a:t>" "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threadNumber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thread.start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sz="20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Synchronize Thread Creator?</a:t>
            </a:r>
            <a:endParaRPr lang="en-US" dirty="0"/>
          </a:p>
        </p:txBody>
      </p:sp>
      <p:sp>
        <p:nvSpPr>
          <p:cNvPr id="6" name="Multiply 5"/>
          <p:cNvSpPr/>
          <p:nvPr/>
        </p:nvSpPr>
        <p:spPr>
          <a:xfrm>
            <a:off x="1752600" y="1321245"/>
            <a:ext cx="457200" cy="457200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5800" y="4343400"/>
            <a:ext cx="2590800" cy="12003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Synchronize makes caller wait till interfering activity finishes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91000" y="4343400"/>
            <a:ext cx="3124200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Method executed by new thread should be synchronized, not the method that created the thread.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4600494"/>
      </p:ext>
    </p:extLst>
  </p:cSld>
  <p:clrMapOvr>
    <a:masterClrMapping/>
  </p:clrMapOvr>
  <p:transition advTm="1358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 animBg="1"/>
      <p:bldP spid="9" grpId="0" animBg="1"/>
      <p:bldP spid="12" grpId="0" animBg="1"/>
    </p:bldLst>
  </p:timing>
  <p:extLst>
    <p:ext uri="{3A86A75C-4F4B-4683-9AE1-C65F6400EC91}">
      <p14:laserTraceLst xmlns:p14="http://schemas.microsoft.com/office/powerpoint/2010/main">
        <p14:tracePtLst>
          <p14:tracePt t="1115" x="2562225" y="6348413"/>
          <p14:tracePt t="1575" x="2554288" y="6348413"/>
          <p14:tracePt t="1597" x="2554288" y="6340475"/>
          <p14:tracePt t="1664" x="2554288" y="6330950"/>
          <p14:tracePt t="1676" x="2581275" y="6296025"/>
          <p14:tracePt t="1703" x="2598738" y="6259513"/>
          <p14:tracePt t="1724" x="2643188" y="6180138"/>
          <p14:tracePt t="1755" x="2670175" y="6116638"/>
          <p14:tracePt t="1757" x="2751138" y="5983288"/>
          <p14:tracePt t="1788" x="2840038" y="5857875"/>
          <p14:tracePt t="1807" x="2874963" y="5795963"/>
          <p14:tracePt t="1824" x="3017838" y="5572125"/>
          <p14:tracePt t="1855" x="3098800" y="5438775"/>
          <p14:tracePt t="1869" x="3133725" y="5375275"/>
          <p14:tracePt t="1890" x="3232150" y="5160963"/>
          <p14:tracePt t="1921" x="3330575" y="4983163"/>
          <p14:tracePt t="1931" x="3357563" y="4919663"/>
          <p14:tracePt t="1957" x="3465513" y="4697413"/>
          <p14:tracePt t="1989" x="3527425" y="4518025"/>
          <p14:tracePt t="1995" x="3616325" y="4170363"/>
          <p14:tracePt t="2055" x="3652838" y="4010025"/>
          <p14:tracePt t="2058" x="3679825" y="3884613"/>
          <p14:tracePt t="2089" x="3687763" y="3822700"/>
          <p14:tracePt t="2099" x="3724275" y="3660775"/>
          <p14:tracePt t="2125" x="3741738" y="3490913"/>
          <p14:tracePt t="2155" x="3751263" y="3473450"/>
          <p14:tracePt t="2164" x="3759200" y="3402013"/>
          <p14:tracePt t="2191" x="3759200" y="3322638"/>
          <p14:tracePt t="2224" x="3759200" y="3303588"/>
          <p14:tracePt t="2226" x="3759200" y="3224213"/>
          <p14:tracePt t="2257" x="3759200" y="3160713"/>
          <p14:tracePt t="2276" x="3759200" y="3125788"/>
          <p14:tracePt t="2295" x="3759200" y="3098800"/>
          <p14:tracePt t="2325" x="3759200" y="3036888"/>
          <p14:tracePt t="2356" x="3741738" y="2990850"/>
          <p14:tracePt t="2370" x="3714750" y="2982913"/>
          <p14:tracePt t="2435" x="3705225" y="2982913"/>
          <p14:tracePt t="2447" x="3652838" y="2982913"/>
          <p14:tracePt t="2466" x="3633788" y="2982913"/>
          <p14:tracePt t="2494" x="3608388" y="2982913"/>
          <p14:tracePt t="2525" x="3562350" y="2982913"/>
          <p14:tracePt t="2544" x="3536950" y="2982913"/>
          <p14:tracePt t="2559" x="3490913" y="2982913"/>
          <p14:tracePt t="2590" x="3419475" y="2973388"/>
          <p14:tracePt t="2594" x="3411538" y="2973388"/>
          <p14:tracePt t="2625" x="3367088" y="2973388"/>
          <p14:tracePt t="2627" x="3322638" y="2965450"/>
          <p14:tracePt t="2658" x="3303588" y="2965450"/>
          <p14:tracePt t="2667" x="3251200" y="2946400"/>
          <p14:tracePt t="2694" x="3170238" y="2928938"/>
          <p14:tracePt t="2727" x="3152775" y="2919413"/>
          <p14:tracePt t="2729" x="3098800" y="2894013"/>
          <p14:tracePt t="2760" x="3044825" y="2857500"/>
          <p14:tracePt t="2791" x="3036888" y="2857500"/>
          <p14:tracePt t="2794" x="2982913" y="2795588"/>
          <p14:tracePt t="2825" x="2938463" y="2759075"/>
          <p14:tracePt t="2844" x="2919413" y="2751138"/>
          <p14:tracePt t="2860" x="2884488" y="2705100"/>
          <p14:tracePt t="2892" x="2847975" y="2670175"/>
          <p14:tracePt t="2895" x="2795588" y="2571750"/>
          <p14:tracePt t="2926" x="2786063" y="2536825"/>
          <p14:tracePt t="2937" x="2768600" y="2482850"/>
          <p14:tracePt t="2956" x="2751138" y="2455863"/>
          <p14:tracePt t="2969" x="2714625" y="2401888"/>
          <p14:tracePt t="2987" x="2705100" y="2384425"/>
          <p14:tracePt t="2999" x="2679700" y="2303463"/>
          <p14:tracePt t="3028" x="2679700" y="2295525"/>
          <p14:tracePt t="3061" x="2697163" y="2268538"/>
          <p14:tracePt t="3090" x="2741613" y="2224088"/>
          <p14:tracePt t="3108" x="2786063" y="2187575"/>
          <p14:tracePt t="3128" x="2840038" y="2160588"/>
          <p14:tracePt t="3140" x="3009900" y="2098675"/>
          <p14:tracePt t="3159" x="3071813" y="2081213"/>
          <p14:tracePt t="3171" x="3214688" y="2044700"/>
          <p14:tracePt t="3191" x="3268663" y="2027238"/>
          <p14:tracePt t="3204" x="3340100" y="2009775"/>
          <p14:tracePt t="3224" x="3357563" y="2000250"/>
          <p14:tracePt t="3236" x="3394075" y="1982788"/>
          <p14:tracePt t="3248" x="3490913" y="1955800"/>
          <p14:tracePt t="3270" x="3517900" y="1938338"/>
          <p14:tracePt t="3297" x="3598863" y="1911350"/>
          <p14:tracePt t="3316" x="3625850" y="1893888"/>
          <p14:tracePt t="3328" x="3714750" y="1857375"/>
          <p14:tracePt t="3348" x="3759200" y="1847850"/>
          <p14:tracePt t="3359" x="3857625" y="1803400"/>
          <p14:tracePt t="3379" x="3919538" y="1785938"/>
          <p14:tracePt t="3391" x="4143375" y="1776413"/>
          <p14:tracePt t="3409" x="4179888" y="1776413"/>
          <p14:tracePt t="3421" x="4303713" y="1776413"/>
          <p14:tracePt t="3440" x="4322763" y="1776413"/>
          <p14:tracePt t="3453" x="4419600" y="1776413"/>
          <p14:tracePt t="3472" x="4483100" y="1768475"/>
          <p14:tracePt t="3485" x="4572000" y="1751013"/>
          <p14:tracePt t="3505" x="4598988" y="1751013"/>
          <p14:tracePt t="3516" x="4660900" y="1741488"/>
          <p14:tracePt t="3547" x="4724400" y="1731963"/>
          <p14:tracePt t="3569" x="4751388" y="1731963"/>
          <p14:tracePt t="3582" x="4776788" y="1731963"/>
          <p14:tracePt t="3599" x="4795838" y="1731963"/>
          <p14:tracePt t="3610" x="4848225" y="1731963"/>
          <p14:tracePt t="3631" x="4875213" y="1731963"/>
          <p14:tracePt t="3642" x="4929188" y="1731963"/>
          <p14:tracePt t="3662" x="4956175" y="1731963"/>
          <p14:tracePt t="3675" x="5027613" y="1731963"/>
          <p14:tracePt t="3692" x="5054600" y="1731963"/>
          <p14:tracePt t="3704" x="5116513" y="1731963"/>
          <p14:tracePt t="3724" x="5143500" y="1731963"/>
          <p14:tracePt t="3735" x="5187950" y="1731963"/>
          <p14:tracePt t="3756" x="5214938" y="1731963"/>
          <p14:tracePt t="3768" x="5276850" y="1731963"/>
          <p14:tracePt t="3785" x="5303838" y="1731963"/>
          <p14:tracePt t="3797" x="5357813" y="1731963"/>
          <p14:tracePt t="3816" x="5429250" y="1731963"/>
          <p14:tracePt t="3836" x="5456238" y="1731963"/>
          <p14:tracePt t="3848" x="5510213" y="1724025"/>
          <p14:tracePt t="3865" x="5537200" y="1724025"/>
          <p14:tracePt t="3897" x="5562600" y="1724025"/>
          <p14:tracePt t="3909" x="5616575" y="1724025"/>
          <p14:tracePt t="3930" x="5751513" y="1724025"/>
          <p14:tracePt t="3961" x="5803900" y="1724025"/>
          <p14:tracePt t="3970" x="5938838" y="1731963"/>
          <p14:tracePt t="3990" x="6010275" y="1731963"/>
          <p14:tracePt t="4008" x="6037263" y="1731963"/>
          <p14:tracePt t="4020" x="6099175" y="1731963"/>
          <p14:tracePt t="4039" x="6143625" y="1731963"/>
          <p14:tracePt t="4050" x="6224588" y="1731963"/>
          <p14:tracePt t="4070" x="6259513" y="1731963"/>
          <p14:tracePt t="4097" x="6357938" y="1731963"/>
          <p14:tracePt t="4116" x="6394450" y="1731963"/>
          <p14:tracePt t="4128" x="6483350" y="1731963"/>
          <p14:tracePt t="4148" x="6518275" y="1731963"/>
          <p14:tracePt t="4162" x="6608763" y="1731963"/>
          <p14:tracePt t="4181" x="6634163" y="1731963"/>
          <p14:tracePt t="4192" x="6697663" y="1741488"/>
          <p14:tracePt t="4211" x="6724650" y="1741488"/>
          <p14:tracePt t="4224" x="6777038" y="1741488"/>
          <p14:tracePt t="4242" x="6796088" y="1741488"/>
          <p14:tracePt t="4254" x="6858000" y="1741488"/>
          <p14:tracePt t="4274" x="6884988" y="1741488"/>
          <p14:tracePt t="4284" x="6965950" y="1751013"/>
          <p14:tracePt t="4304" x="6991350" y="1751013"/>
          <p14:tracePt t="4315" x="7027863" y="1751013"/>
          <p14:tracePt t="4336" x="7054850" y="1751013"/>
          <p14:tracePt t="4348" x="7108825" y="1751013"/>
          <p14:tracePt t="4367" x="7161213" y="1751013"/>
          <p14:tracePt t="4398" x="7232650" y="1751013"/>
          <p14:tracePt t="4417" x="7251700" y="1751013"/>
          <p14:tracePt t="4428" x="7323138" y="1751013"/>
          <p14:tracePt t="4448" x="7348538" y="1751013"/>
          <p14:tracePt t="4460" x="7394575" y="1741488"/>
          <p14:tracePt t="4478" x="7419975" y="1741488"/>
          <p14:tracePt t="4491" x="7446963" y="1741488"/>
          <p14:tracePt t="4510" x="7456488" y="1741488"/>
          <p14:tracePt t="4522" x="7483475" y="1741488"/>
          <p14:tracePt t="4557" x="7491413" y="1741488"/>
          <p14:tracePt t="4588" x="7500938" y="1741488"/>
          <p14:tracePt t="4614" x="7510463" y="1731963"/>
          <p14:tracePt t="4634" x="7491413" y="1731963"/>
          <p14:tracePt t="4745" x="7466013" y="1731963"/>
          <p14:tracePt t="4756" x="7385050" y="1731963"/>
          <p14:tracePt t="4775" x="7358063" y="1731963"/>
          <p14:tracePt t="4787" x="7259638" y="1731963"/>
          <p14:tracePt t="4806" x="7072313" y="1731963"/>
          <p14:tracePt t="4825" x="6983413" y="1741488"/>
          <p14:tracePt t="4838" x="6786563" y="1741488"/>
          <p14:tracePt t="4856" x="6705600" y="1751013"/>
          <p14:tracePt t="4869" x="6688138" y="1751013"/>
          <p14:tracePt t="4895" x="6661150" y="1758950"/>
          <p14:tracePt t="4908" x="6608763" y="1758950"/>
          <p14:tracePt t="4919" x="6562725" y="1768475"/>
          <p14:tracePt t="4931" x="6402388" y="1803400"/>
          <p14:tracePt t="4950" x="6313488" y="1812925"/>
          <p14:tracePt t="4967" x="6089650" y="1866900"/>
          <p14:tracePt t="4997" x="5965825" y="1884363"/>
          <p14:tracePt t="5012" x="5938838" y="1893888"/>
          <p14:tracePt t="5024" x="5759450" y="1928813"/>
          <p14:tracePt t="5042" x="5634038" y="1946275"/>
          <p14:tracePt t="5067" x="5456238" y="1973263"/>
          <p14:tracePt t="5099" x="5394325" y="1982788"/>
          <p14:tracePt t="5104" x="5303838" y="2000250"/>
          <p14:tracePt t="5124" x="5276850" y="2000250"/>
          <p14:tracePt t="5135" x="5126038" y="2027238"/>
          <p14:tracePt t="5167" x="5018088" y="2044700"/>
          <p14:tracePt t="5185" x="4983163" y="2044700"/>
          <p14:tracePt t="5201" x="4911725" y="2054225"/>
          <p14:tracePt t="5232" x="4848225" y="2062163"/>
          <p14:tracePt t="5246" x="4822825" y="2071688"/>
          <p14:tracePt t="5267" x="4776788" y="2089150"/>
          <p14:tracePt t="5298" x="4759325" y="2089150"/>
          <p14:tracePt t="5344" x="4732338" y="2108200"/>
          <p14:tracePt t="5376" x="4724400" y="2116138"/>
          <p14:tracePt t="5390" x="4714875" y="2125663"/>
          <p14:tracePt t="5450" x="4697413" y="2133600"/>
          <p14:tracePt t="5481" x="4687888" y="2143125"/>
          <p14:tracePt t="5534" x="4679950" y="2143125"/>
          <p14:tracePt t="5737" x="4670425" y="2143125"/>
          <p14:tracePt t="5894" x="4660900" y="2143125"/>
          <p14:tracePt t="5941" x="4652963" y="2152650"/>
          <p14:tracePt t="5987" x="4643438" y="2152650"/>
          <p14:tracePt t="5998" x="4625975" y="2152650"/>
          <p14:tracePt t="6029" x="4598988" y="2152650"/>
          <p14:tracePt t="6055" x="4562475" y="2170113"/>
          <p14:tracePt t="6086" x="4537075" y="2187575"/>
          <p14:tracePt t="6104" x="4483100" y="2214563"/>
          <p14:tracePt t="6135" x="4411663" y="2251075"/>
          <p14:tracePt t="6166" x="4330700" y="2295525"/>
          <p14:tracePt t="6174" x="4160838" y="2393950"/>
          <p14:tracePt t="6205" x="3990975" y="2490788"/>
          <p14:tracePt t="6237" x="3911600" y="2544763"/>
          <p14:tracePt t="6256" x="3705225" y="2670175"/>
          <p14:tracePt t="6288" x="3633788" y="2714625"/>
          <p14:tracePt t="6304" x="3375025" y="2874963"/>
          <p14:tracePt t="6336" x="3179763" y="2990850"/>
          <p14:tracePt t="6367" x="3108325" y="3036888"/>
          <p14:tracePt t="6380" x="2884488" y="3187700"/>
          <p14:tracePt t="6412" x="2830513" y="3224213"/>
          <p14:tracePt t="6438" x="2679700" y="3322638"/>
          <p14:tracePt t="6469" x="2670175" y="3322638"/>
          <p14:tracePt t="6500" x="2670175" y="3330575"/>
          <p14:tracePt t="6552" x="2660650" y="3330575"/>
          <p14:tracePt t="6618" x="2660650" y="3313113"/>
          <p14:tracePt t="6638" x="2670175" y="3276600"/>
          <p14:tracePt t="6670" x="2679700" y="3214688"/>
          <p14:tracePt t="6701" x="2697163" y="3160713"/>
          <p14:tracePt t="6710" x="2714625" y="3081338"/>
          <p14:tracePt t="6742" x="2724150" y="3044825"/>
          <p14:tracePt t="6742" x="2741613" y="2946400"/>
          <p14:tracePt t="6774" x="2759075" y="2786063"/>
          <p14:tracePt t="6806" x="2768600" y="2660650"/>
          <p14:tracePt t="6837" x="2776538" y="2598738"/>
          <p14:tracePt t="6847" x="2803525" y="2446338"/>
          <p14:tracePt t="6878" x="2813050" y="2347913"/>
          <p14:tracePt t="6906" x="2840038" y="2205038"/>
          <p14:tracePt t="6937" x="2847975" y="2116138"/>
          <p14:tracePt t="6968" x="2857500" y="2081213"/>
          <p14:tracePt t="6974" x="2894013" y="2017713"/>
          <p14:tracePt t="7005" x="3036888" y="1874838"/>
          <p14:tracePt t="7056" x="3062288" y="1847850"/>
          <p14:tracePt t="7067" x="3187700" y="1751013"/>
          <p14:tracePt t="7099" x="3268663" y="1697038"/>
          <p14:tracePt t="7118" x="3384550" y="1625600"/>
          <p14:tracePt t="7150" x="3411538" y="1616075"/>
          <p14:tracePt t="7174" x="3544888" y="1571625"/>
          <p14:tracePt t="7206" x="3822700" y="1571625"/>
          <p14:tracePt t="7237" x="3875088" y="1571625"/>
          <p14:tracePt t="7274" x="3956050" y="1571625"/>
          <p14:tracePt t="7305" x="3946525" y="1571625"/>
          <p14:tracePt t="7383" x="3911600" y="1571625"/>
          <p14:tracePt t="7401" x="3884613" y="1571625"/>
          <p14:tracePt t="7432" x="3786188" y="1571625"/>
          <p14:tracePt t="7441" x="3697288" y="1571625"/>
          <p14:tracePt t="7472" x="3616325" y="1571625"/>
          <p14:tracePt t="7504" x="3544888" y="1571625"/>
          <p14:tracePt t="7511" x="3482975" y="1571625"/>
          <p14:tracePt t="7542" x="3214688" y="1589088"/>
          <p14:tracePt t="7573" x="3187700" y="1589088"/>
          <p14:tracePt t="7585" x="3108325" y="1598613"/>
          <p14:tracePt t="7616" x="2946400" y="1608138"/>
          <p14:tracePt t="7641" x="2786063" y="1616075"/>
          <p14:tracePt t="7674" x="2679700" y="1616075"/>
          <p14:tracePt t="7706" x="2633663" y="1616075"/>
          <p14:tracePt t="7716" x="2536825" y="1625600"/>
          <p14:tracePt t="7747" x="2490788" y="1633538"/>
          <p14:tracePt t="7775" x="2401888" y="1643063"/>
          <p14:tracePt t="7806" x="2357438" y="1660525"/>
          <p14:tracePt t="7838" x="2339975" y="1670050"/>
          <p14:tracePt t="7889" x="2322513" y="1670050"/>
          <p14:tracePt t="7909" x="2303463" y="1679575"/>
          <p14:tracePt t="7940" x="2251075" y="1679575"/>
          <p14:tracePt t="7971" x="2214563" y="1670050"/>
          <p14:tracePt t="35114" x="2214563" y="1679575"/>
          <p14:tracePt t="35209" x="2214563" y="1687513"/>
          <p14:tracePt t="35275" x="2214563" y="1697038"/>
          <p14:tracePt t="35306" x="2214563" y="1704975"/>
          <p14:tracePt t="35624" x="2224088" y="1714500"/>
          <p14:tracePt t="35634" x="2232025" y="1724025"/>
          <p14:tracePt t="35659" x="2241550" y="1741488"/>
          <p14:tracePt t="35691" x="2251075" y="1741488"/>
          <p14:tracePt t="35774" x="2232025" y="1724025"/>
          <p14:tracePt t="35871" x="2232025" y="1731963"/>
          <p14:tracePt t="35995" x="2251075" y="1758950"/>
          <p14:tracePt t="36014" x="2268538" y="1785938"/>
          <p14:tracePt t="36027" x="2366963" y="1911350"/>
          <p14:tracePt t="36058" x="2536825" y="2054225"/>
          <p14:tracePt t="36090" x="2660650" y="2143125"/>
          <p14:tracePt t="36108" x="2679700" y="2160588"/>
          <p14:tracePt t="36139" x="2732088" y="2187575"/>
          <p14:tracePt t="36161" x="2867025" y="2251075"/>
          <p14:tracePt t="36191" x="2990850" y="2295525"/>
          <p14:tracePt t="36224" x="3054350" y="2312988"/>
          <p14:tracePt t="36235" x="3071813" y="2312988"/>
          <p14:tracePt t="36266" x="3098800" y="2312988"/>
          <p14:tracePt t="36294" x="3251200" y="2330450"/>
          <p14:tracePt t="36325" x="3402013" y="2357438"/>
          <p14:tracePt t="36356" x="3446463" y="2366963"/>
          <p14:tracePt t="36361" x="3536950" y="2366963"/>
          <p14:tracePt t="36392" x="3625850" y="2374900"/>
          <p14:tracePt t="36425" x="3652838" y="2384425"/>
          <p14:tracePt t="36434" x="3660775" y="2384425"/>
          <p14:tracePt t="36466" x="3660775" y="2374900"/>
          <p14:tracePt t="38614" x="3660775" y="2366963"/>
          <p14:tracePt t="39002" x="3660775" y="2347913"/>
          <p14:tracePt t="39014" x="3652838" y="2339975"/>
          <p14:tracePt t="39036" x="3643313" y="2330450"/>
          <p14:tracePt t="39066" x="3633788" y="2322513"/>
          <p14:tracePt t="39095" x="3625850" y="2322513"/>
          <p14:tracePt t="39107" x="3608388" y="2303463"/>
          <p14:tracePt t="39136" x="3536950" y="2303463"/>
          <p14:tracePt t="39167" x="3509963" y="2303463"/>
          <p14:tracePt t="39170" x="3455988" y="2295525"/>
          <p14:tracePt t="39202" x="3429000" y="2295525"/>
          <p14:tracePt t="39204" x="3375025" y="2295525"/>
          <p14:tracePt t="39236" x="3313113" y="2295525"/>
          <p14:tracePt t="39252" x="3303588" y="2295525"/>
          <p14:tracePt t="39270" x="3251200" y="2303463"/>
          <p14:tracePt t="39300" x="3205163" y="2322513"/>
          <p14:tracePt t="39314" x="3179763" y="2330450"/>
          <p14:tracePt t="39337" x="3098800" y="2357438"/>
          <p14:tracePt t="39367" x="3081338" y="2374900"/>
          <p14:tracePt t="39377" x="3071813" y="2384425"/>
          <p14:tracePt t="39404" x="3017838" y="2411413"/>
          <p14:tracePt t="39435" x="2965450" y="2438400"/>
          <p14:tracePt t="39439" x="2928938" y="2455863"/>
          <p14:tracePt t="39471" x="2919413" y="2455863"/>
          <p14:tracePt t="39482" x="2919413" y="2465388"/>
          <p14:tracePt t="39504" x="2847975" y="2500313"/>
          <p14:tracePt t="39548" x="2795588" y="2509838"/>
          <p14:tracePt t="39564" x="2741613" y="2527300"/>
          <p14:tracePt t="39584" x="2724150" y="2536825"/>
          <p14:tracePt t="39604" x="2660650" y="2554288"/>
          <p14:tracePt t="39637" x="2598738" y="2562225"/>
          <p14:tracePt t="39644" x="2571750" y="2562225"/>
          <p14:tracePt t="39671" x="2509838" y="2536825"/>
          <p14:tracePt t="39703" x="2500313" y="2527300"/>
          <p14:tracePt t="39782" x="2490788" y="2517775"/>
          <p14:tracePt t="39801" x="2490788" y="2509838"/>
          <p14:tracePt t="39828" x="2482850" y="2509838"/>
          <p14:tracePt t="39928" x="2473325" y="2509838"/>
          <p14:tracePt t="39939" x="2465388" y="2509838"/>
          <p14:tracePt t="39958" x="2455863" y="2517775"/>
          <p14:tracePt t="40020" x="2446338" y="2517775"/>
          <p14:tracePt t="40048" x="2465388" y="2536825"/>
          <p14:tracePt t="40129" x="2490788" y="2554288"/>
          <p14:tracePt t="40148" x="2509838" y="2571750"/>
          <p14:tracePt t="40160" x="2562225" y="2589213"/>
          <p14:tracePt t="40180" x="2589213" y="2598738"/>
          <p14:tracePt t="40206" x="2759075" y="2643188"/>
          <p14:tracePt t="40238" x="2911475" y="2652713"/>
          <p14:tracePt t="40244" x="3125788" y="2652713"/>
          <p14:tracePt t="40274" x="3224213" y="2652713"/>
          <p14:tracePt t="40306" x="3259138" y="2652713"/>
          <p14:tracePt t="40315" x="3384550" y="2643188"/>
          <p14:tracePt t="40340" x="3581400" y="2643188"/>
          <p14:tracePt t="40370" x="3643313" y="2643188"/>
          <p14:tracePt t="40377" x="3776663" y="2643188"/>
          <p14:tracePt t="40407" x="3884613" y="2633663"/>
          <p14:tracePt t="40438" x="3990975" y="2633663"/>
          <p14:tracePt t="40447" x="4027488" y="2633663"/>
          <p14:tracePt t="40474" x="4259263" y="2633663"/>
          <p14:tracePt t="40506" x="4295775" y="2633663"/>
          <p14:tracePt t="40516" x="4330700" y="2633663"/>
          <p14:tracePt t="40542" x="4402138" y="2633663"/>
          <p14:tracePt t="40574" x="4483100" y="2616200"/>
          <p14:tracePt t="40605" x="4500563" y="2616200"/>
          <p14:tracePt t="40614" x="4554538" y="2598738"/>
          <p14:tracePt t="40640" x="4660900" y="2589213"/>
          <p14:tracePt t="40672" x="4679950" y="2581275"/>
          <p14:tracePt t="40677" x="4732338" y="2571750"/>
          <p14:tracePt t="40708" x="4751388" y="2562225"/>
          <p14:tracePt t="40739" x="4759325" y="2562225"/>
          <p14:tracePt t="40755" x="4768850" y="2554288"/>
          <p14:tracePt t="40775" x="4786313" y="2544763"/>
          <p14:tracePt t="40806" x="4803775" y="2517775"/>
          <p14:tracePt t="40809" x="4813300" y="2509838"/>
          <p14:tracePt t="40839" x="4830763" y="2500313"/>
          <p14:tracePt t="40854" x="4840288" y="2490788"/>
          <p14:tracePt t="40887" x="4840288" y="2473325"/>
          <p14:tracePt t="40908" x="4848225" y="2455863"/>
          <p14:tracePt t="40939" x="4875213" y="2438400"/>
          <p14:tracePt t="40981" x="4884738" y="2428875"/>
          <p14:tracePt t="40994" x="4919663" y="2411413"/>
          <p14:tracePt t="41012" x="4965700" y="2357438"/>
          <p14:tracePt t="41055" x="4991100" y="2322513"/>
          <p14:tracePt t="41076" x="5072063" y="2276475"/>
          <p14:tracePt t="41107" x="5126038" y="2251075"/>
          <p14:tracePt t="41120" x="5153025" y="2251075"/>
          <p14:tracePt t="41142" x="5205413" y="2232025"/>
          <p14:tracePt t="41175" x="5232400" y="2224088"/>
          <p14:tracePt t="41182" x="5259388" y="2214563"/>
          <p14:tracePt t="41209" x="5322888" y="2197100"/>
          <p14:tracePt t="41241" x="5340350" y="2197100"/>
          <p14:tracePt t="41245" x="5394325" y="2187575"/>
          <p14:tracePt t="41276" x="5446713" y="2179638"/>
          <p14:tracePt t="41308" x="5465763" y="2179638"/>
          <p14:tracePt t="41315" x="5510213" y="2170113"/>
          <p14:tracePt t="41344" x="5581650" y="2160588"/>
          <p14:tracePt t="41375" x="5599113" y="2160588"/>
          <p14:tracePt t="41385" x="5670550" y="2152650"/>
          <p14:tracePt t="41410" x="5724525" y="2152650"/>
          <p14:tracePt t="41441" x="5741988" y="2143125"/>
          <p14:tracePt t="41447" x="5751513" y="2143125"/>
          <p14:tracePt t="41476" x="5768975" y="2133600"/>
          <p14:tracePt t="41508" x="5786438" y="2133600"/>
          <p14:tracePt t="41510" x="5875338" y="2133600"/>
          <p14:tracePt t="41550" x="5894388" y="2125663"/>
          <p14:tracePt t="41559" x="5946775" y="2125663"/>
          <p14:tracePt t="41577" x="6000750" y="2116138"/>
          <p14:tracePt t="41609" x="6018213" y="2116138"/>
          <p14:tracePt t="41620" x="6062663" y="2116138"/>
          <p14:tracePt t="41644" x="6108700" y="2116138"/>
          <p14:tracePt t="41675" x="6126163" y="2108200"/>
          <p14:tracePt t="41684" x="6153150" y="2108200"/>
          <p14:tracePt t="41711" x="6180138" y="2108200"/>
          <p14:tracePt t="41742" x="6197600" y="2108200"/>
          <p14:tracePt t="41745" x="6205538" y="2108200"/>
          <p14:tracePt t="41844" x="6224588" y="2108200"/>
          <p14:tracePt t="41861" x="6242050" y="2108200"/>
          <p14:tracePt t="41909" x="6259513" y="2108200"/>
          <p14:tracePt t="41935" x="6269038" y="2108200"/>
          <p14:tracePt t="41965" x="6286500" y="2108200"/>
          <p14:tracePt t="41986" x="6313488" y="2116138"/>
          <p14:tracePt t="42016" x="6330950" y="2125663"/>
          <p14:tracePt t="42045" x="6340475" y="2125663"/>
          <p14:tracePt t="42076" x="6348413" y="2125663"/>
          <p14:tracePt t="42088" x="6357938" y="2125663"/>
          <p14:tracePt t="42235" x="6357938" y="2133600"/>
          <p14:tracePt t="46613" x="6348413" y="2133600"/>
          <p14:tracePt t="46901" x="6323013" y="2116138"/>
          <p14:tracePt t="46920" x="6286500" y="2108200"/>
          <p14:tracePt t="46932" x="6242050" y="2089150"/>
          <p14:tracePt t="46960" x="6143625" y="2044700"/>
          <p14:tracePt t="46991" x="6089650" y="2017713"/>
          <p14:tracePt t="47002" x="6072188" y="2009775"/>
          <p14:tracePt t="47027" x="5983288" y="1982788"/>
          <p14:tracePt t="47058" x="5911850" y="1973263"/>
          <p14:tracePt t="47064" x="5894388" y="1965325"/>
          <p14:tracePt t="47094" x="5840413" y="1965325"/>
          <p14:tracePt t="47125" x="5795963" y="1965325"/>
          <p14:tracePt t="47127" x="5661025" y="1990725"/>
          <p14:tracePt t="47158" x="5634038" y="2000250"/>
          <p14:tracePt t="47169" x="5562600" y="2027238"/>
          <p14:tracePt t="47194" x="5500688" y="2054225"/>
          <p14:tracePt t="47225" x="5473700" y="2071688"/>
          <p14:tracePt t="47231" x="5402263" y="2108200"/>
          <p14:tracePt t="47261" x="5330825" y="2152650"/>
          <p14:tracePt t="47292" x="5330825" y="2160588"/>
          <p14:tracePt t="47297" x="5295900" y="2197100"/>
          <p14:tracePt t="47328" x="5276850" y="2224088"/>
          <p14:tracePt t="47359" x="5251450" y="2251075"/>
          <p14:tracePt t="47364" x="5224463" y="2330450"/>
          <p14:tracePt t="47394" x="5214938" y="2357438"/>
          <p14:tracePt t="47426" x="5214938" y="2366963"/>
          <p14:tracePt t="47436" x="5214938" y="2384425"/>
          <p14:tracePt t="47461" x="5214938" y="2438400"/>
          <p14:tracePt t="47492" x="5214938" y="2465388"/>
          <p14:tracePt t="47498" x="5214938" y="2490788"/>
          <p14:tracePt t="47528" x="5214938" y="2536825"/>
          <p14:tracePt t="47560" x="5232400" y="2571750"/>
          <p14:tracePt t="47566" x="5232400" y="2598738"/>
          <p14:tracePt t="47595" x="5251450" y="2643188"/>
          <p14:tracePt t="47626" x="5268913" y="2687638"/>
          <p14:tracePt t="47644" x="5268913" y="2705100"/>
          <p14:tracePt t="47662" x="5276850" y="2751138"/>
          <p14:tracePt t="47694" x="5295900" y="2795588"/>
          <p14:tracePt t="47708" x="5295900" y="2803525"/>
          <p14:tracePt t="47729" x="5303838" y="2840038"/>
          <p14:tracePt t="47760" x="5313363" y="2884488"/>
          <p14:tracePt t="47764" x="5322888" y="2919413"/>
          <p14:tracePt t="47795" x="5330825" y="2965450"/>
          <p14:tracePt t="47827" x="5330825" y="3009900"/>
          <p14:tracePt t="47834" x="5340350" y="3017838"/>
          <p14:tracePt t="47862" x="5357813" y="3081338"/>
          <p14:tracePt t="47894" x="5357813" y="3089275"/>
          <p14:tracePt t="47896" x="5357813" y="3125788"/>
          <p14:tracePt t="47927" x="5357813" y="3133725"/>
          <p14:tracePt t="47944" x="5357813" y="3152775"/>
          <p14:tracePt t="47975" x="5357813" y="3170238"/>
          <p14:tracePt t="47996" x="5357813" y="3187700"/>
          <p14:tracePt t="48027" x="5357813" y="3197225"/>
          <p14:tracePt t="48044" x="5357813" y="3214688"/>
          <p14:tracePt t="48069" x="5357813" y="3232150"/>
          <p14:tracePt t="48096" x="5357813" y="3259138"/>
          <p14:tracePt t="48128" x="5357813" y="3268663"/>
          <p14:tracePt t="48146" x="5357813" y="3276600"/>
          <p14:tracePt t="48164" x="5357813" y="3303588"/>
          <p14:tracePt t="48196" x="5357813" y="3313113"/>
          <p14:tracePt t="48207" x="5367338" y="3295650"/>
          <p14:tracePt t="48354" x="5375275" y="3276600"/>
          <p14:tracePt t="48364" x="5394325" y="3224213"/>
          <p14:tracePt t="48384" x="5394325" y="3205163"/>
          <p14:tracePt t="48396" x="5402263" y="3187700"/>
          <p14:tracePt t="48424" x="5411788" y="3160713"/>
          <p14:tracePt t="48435" x="5419725" y="3143250"/>
          <p14:tracePt t="48448" x="5419725" y="3125788"/>
          <p14:tracePt t="48460" x="5438775" y="3062288"/>
          <p14:tracePt t="48479" x="5446713" y="3044825"/>
          <p14:tracePt t="48490" x="5465763" y="2982913"/>
          <p14:tracePt t="48509" x="5465763" y="2946400"/>
          <p14:tracePt t="48522" x="5483225" y="2874963"/>
          <p14:tracePt t="48541" x="5491163" y="2847975"/>
          <p14:tracePt t="48554" x="5500688" y="2795588"/>
          <p14:tracePt t="48574" x="5500688" y="2768600"/>
          <p14:tracePt t="48585" x="5510213" y="2751138"/>
          <p14:tracePt t="48605" x="5518150" y="2724150"/>
          <p14:tracePt t="48617" x="5527675" y="2687638"/>
          <p14:tracePt t="48636" x="5527675" y="2660650"/>
          <p14:tracePt t="48665" x="5527675" y="2633663"/>
          <p14:tracePt t="48684" x="5527675" y="2625725"/>
          <p14:tracePt t="48694" x="5537200" y="2571750"/>
          <p14:tracePt t="48714" x="5537200" y="2562225"/>
          <p14:tracePt t="48726" x="5545138" y="2517775"/>
          <p14:tracePt t="48744" x="5545138" y="2500313"/>
          <p14:tracePt t="48756" x="5554663" y="2438400"/>
          <p14:tracePt t="48775" x="5554663" y="2419350"/>
          <p14:tracePt t="48788" x="5554663" y="2366963"/>
          <p14:tracePt t="48806" x="5554663" y="2347913"/>
          <p14:tracePt t="48818" x="5554663" y="2295525"/>
          <p14:tracePt t="48838" x="5545138" y="2276475"/>
          <p14:tracePt t="48850" x="5545138" y="2214563"/>
          <p14:tracePt t="48869" x="5537200" y="2179638"/>
          <p14:tracePt t="48901" x="5527675" y="2160588"/>
          <p14:tracePt t="48914" x="5510213" y="2116138"/>
          <p14:tracePt t="48934" x="5483225" y="2098675"/>
          <p14:tracePt t="48945" x="5438775" y="2062163"/>
          <p14:tracePt t="48966" x="5419725" y="2044700"/>
          <p14:tracePt t="48978" x="5375275" y="2017713"/>
          <p14:tracePt t="48997" x="5348288" y="2009775"/>
          <p14:tracePt t="49009" x="5322888" y="2009775"/>
          <p14:tracePt t="49029" x="5295900" y="2009775"/>
          <p14:tracePt t="49048" x="5259388" y="2017713"/>
          <p14:tracePt t="49060" x="5241925" y="2017713"/>
          <p14:tracePt t="49072" x="5197475" y="2054225"/>
          <p14:tracePt t="49090" x="5170488" y="2081213"/>
          <p14:tracePt t="49118" x="5143500" y="2143125"/>
          <p14:tracePt t="49138" x="5143500" y="2160588"/>
          <p14:tracePt t="49149" x="5143500" y="2197100"/>
          <p14:tracePt t="49168" x="5143500" y="2224088"/>
          <p14:tracePt t="49181" x="5143500" y="2241550"/>
          <p14:tracePt t="49209" x="5153025" y="2251075"/>
          <p14:tracePt t="49224" x="5170488" y="2286000"/>
          <p14:tracePt t="49234" x="5187950" y="2303463"/>
          <p14:tracePt t="49247" x="5214938" y="2330450"/>
          <p14:tracePt t="49259" x="5268913" y="2374900"/>
          <p14:tracePt t="49278" x="5286375" y="2384425"/>
          <p14:tracePt t="49290" x="5340350" y="2401888"/>
          <p14:tracePt t="49309" x="5367338" y="2411413"/>
          <p14:tracePt t="49321" x="5438775" y="2411413"/>
          <p14:tracePt t="49340" x="5537200" y="2411413"/>
          <p14:tracePt t="49359" x="5589588" y="2401888"/>
          <p14:tracePt t="49371" x="5697538" y="2374900"/>
          <p14:tracePt t="49390" x="5732463" y="2357438"/>
          <p14:tracePt t="49402" x="5795963" y="2312988"/>
          <p14:tracePt t="49421" x="5830888" y="2276475"/>
          <p14:tracePt t="49435" x="5875338" y="2197100"/>
          <p14:tracePt t="49454" x="5894388" y="2143125"/>
          <p14:tracePt t="49467" x="5911850" y="2036763"/>
          <p14:tracePt t="49485" x="5911850" y="1982788"/>
          <p14:tracePt t="49501" x="5894388" y="1911350"/>
          <p14:tracePt t="49518" x="5875338" y="1866900"/>
          <p14:tracePt t="49549" x="5840413" y="1847850"/>
          <p14:tracePt t="49568" x="5741988" y="1822450"/>
          <p14:tracePt t="49584" x="5715000" y="1822450"/>
          <p14:tracePt t="49601" x="5608638" y="1822450"/>
          <p14:tracePt t="49618" x="5545138" y="1847850"/>
          <p14:tracePt t="49635" x="5456238" y="1884363"/>
          <p14:tracePt t="49651" x="5419725" y="1911350"/>
          <p14:tracePt t="49668" x="5340350" y="1955800"/>
          <p14:tracePt t="49685" x="5322888" y="1982788"/>
          <p14:tracePt t="49701" x="5224463" y="2081213"/>
          <p14:tracePt t="49718" x="5170488" y="2133600"/>
          <p14:tracePt t="49737" x="5160963" y="2160588"/>
          <p14:tracePt t="49751" x="5126038" y="2214563"/>
          <p14:tracePt t="49768" x="5108575" y="2232025"/>
          <p14:tracePt t="49785" x="5099050" y="2259013"/>
          <p14:tracePt t="49802" x="5081588" y="2268538"/>
          <p14:tracePt t="49818" x="5010150" y="2312988"/>
          <p14:tracePt t="49835" x="4956175" y="2339975"/>
          <p14:tracePt t="49852" x="4840288" y="2384425"/>
          <p14:tracePt t="49868" x="4768850" y="2401888"/>
          <p14:tracePt t="49885" x="4554538" y="2428875"/>
          <p14:tracePt t="49904" x="4456113" y="2446338"/>
          <p14:tracePt t="49924" x="4411663" y="2455863"/>
          <p14:tracePt t="49936" x="4322763" y="2482850"/>
          <p14:tracePt t="49955" x="4303713" y="2482850"/>
          <p14:tracePt t="49969" x="4295775" y="2482850"/>
          <p14:tracePt t="49994" x="4276725" y="2482850"/>
          <p14:tracePt t="50006" x="4268788" y="2482850"/>
          <p14:tracePt t="50019" x="4259263" y="2482850"/>
          <p14:tracePt t="50036" x="4232275" y="2482850"/>
          <p14:tracePt t="50052" x="4179888" y="2482850"/>
          <p14:tracePt t="50075" x="4160838" y="2490788"/>
          <p14:tracePt t="50094" x="4133850" y="2490788"/>
          <p14:tracePt t="50114" x="4125913" y="2490788"/>
          <p14:tracePt t="50140" x="4116388" y="2473325"/>
          <p14:tracePt t="50159" x="4116388" y="2446338"/>
          <p14:tracePt t="50171" x="4108450" y="2411413"/>
          <p14:tracePt t="50190" x="4108450" y="2393950"/>
          <p14:tracePt t="50201" x="4108450" y="2330450"/>
          <p14:tracePt t="50220" x="4108450" y="2268538"/>
          <p14:tracePt t="50239" x="4108450" y="2259013"/>
          <p14:tracePt t="50251" x="4108450" y="2251075"/>
          <p14:tracePt t="50271" x="4108450" y="2214563"/>
          <p14:tracePt t="50297" x="4108450" y="2179638"/>
          <p14:tracePt t="50317" x="4108450" y="2152650"/>
          <p14:tracePt t="50329" x="4108450" y="2108200"/>
          <p14:tracePt t="50349" x="4108450" y="2089150"/>
          <p14:tracePt t="50380" x="4116388" y="2081213"/>
          <p14:tracePt t="50456" x="4133850" y="2081213"/>
          <p14:tracePt t="50474" x="4160838" y="2081213"/>
          <p14:tracePt t="50485" x="4205288" y="2098675"/>
          <p14:tracePt t="50506" x="4224338" y="2108200"/>
          <p14:tracePt t="50517" x="4251325" y="2116138"/>
          <p14:tracePt t="50552" x="4286250" y="2133600"/>
          <p14:tracePt t="50564" x="4348163" y="2143125"/>
          <p14:tracePt t="50584" x="4375150" y="2143125"/>
          <p14:tracePt t="50596" x="4411663" y="2143125"/>
          <p14:tracePt t="50614" x="4438650" y="2143125"/>
          <p14:tracePt t="50626" x="4491038" y="2143125"/>
          <p14:tracePt t="50644" x="4537075" y="2143125"/>
          <p14:tracePt t="50657" x="4633913" y="2133600"/>
          <p14:tracePt t="50675" x="4759325" y="2133600"/>
          <p14:tracePt t="50694" x="4813300" y="2133600"/>
          <p14:tracePt t="50707" x="4902200" y="2133600"/>
          <p14:tracePt t="50727" x="4965700" y="2133600"/>
          <p14:tracePt t="50739" x="5062538" y="2133600"/>
          <p14:tracePt t="50759" x="5126038" y="2125663"/>
          <p14:tracePt t="50786" x="5187950" y="2125663"/>
          <p14:tracePt t="50806" x="5214938" y="2125663"/>
          <p14:tracePt t="50817" x="5276850" y="2116138"/>
          <p14:tracePt t="50838" x="5295900" y="2108200"/>
          <p14:tracePt t="50848" x="5286375" y="2108200"/>
          <p14:tracePt t="50929" x="5268913" y="2108200"/>
          <p14:tracePt t="50942" x="5232400" y="2108200"/>
          <p14:tracePt t="50962" x="5214938" y="2116138"/>
          <p14:tracePt t="50975" x="5197475" y="2116138"/>
          <p14:tracePt t="50993" x="5187950" y="2116138"/>
          <p14:tracePt t="51005" x="5180013" y="2125663"/>
          <p14:tracePt t="51023" x="5160963" y="2125663"/>
          <p14:tracePt t="51051" x="5143500" y="2133600"/>
          <p14:tracePt t="51055" x="5099050" y="2143125"/>
          <p14:tracePt t="51074" x="5062538" y="2160588"/>
          <p14:tracePt t="51085" x="5010150" y="2179638"/>
          <p14:tracePt t="51105" x="5000625" y="2179638"/>
          <p14:tracePt t="51116" x="4956175" y="2187575"/>
          <p14:tracePt t="51136" x="4929188" y="2197100"/>
          <p14:tracePt t="51147" x="4776788" y="2241550"/>
          <p14:tracePt t="51165" x="4705350" y="2251075"/>
          <p14:tracePt t="51178" x="4545013" y="2286000"/>
          <p14:tracePt t="51197" x="4500563" y="2295525"/>
          <p14:tracePt t="51208" x="4375150" y="2322513"/>
          <p14:tracePt t="51229" x="4348163" y="2330450"/>
          <p14:tracePt t="51240" x="4232275" y="2347913"/>
          <p14:tracePt t="51259" x="4179888" y="2366963"/>
          <p14:tracePt t="51275" x="4044950" y="2393950"/>
          <p14:tracePt t="51292" x="4017963" y="2401888"/>
          <p14:tracePt t="51307" x="3875088" y="2428875"/>
          <p14:tracePt t="51325" x="3813175" y="2438400"/>
          <p14:tracePt t="51341" x="3679825" y="2465388"/>
          <p14:tracePt t="51358" x="3643313" y="2465388"/>
          <p14:tracePt t="51375" x="3581400" y="2482850"/>
          <p14:tracePt t="51391" x="3554413" y="2482850"/>
          <p14:tracePt t="51407" x="3527425" y="2490788"/>
          <p14:tracePt t="51425" x="3509963" y="2490788"/>
          <p14:tracePt t="51445" x="3490913" y="2490788"/>
          <p14:tracePt t="51463" x="3465513" y="2490788"/>
          <p14:tracePt t="51476" x="3455988" y="2490788"/>
          <p14:tracePt t="51653" x="3455988" y="2500313"/>
          <p14:tracePt t="51775" x="3455988" y="2509838"/>
          <p14:tracePt t="51793" x="3455988" y="2517775"/>
          <p14:tracePt t="51812" x="3455988" y="2536825"/>
          <p14:tracePt t="51825" x="3455988" y="2554288"/>
          <p14:tracePt t="51856" x="3455988" y="2571750"/>
          <p14:tracePt t="51869" x="3465513" y="2625725"/>
          <p14:tracePt t="51887" x="3473450" y="2643188"/>
          <p14:tracePt t="51899" x="3490913" y="2697163"/>
          <p14:tracePt t="51919" x="3517900" y="2741613"/>
          <p14:tracePt t="51939" x="3517900" y="2751138"/>
          <p14:tracePt t="51950" x="3527425" y="2768600"/>
          <p14:tracePt t="51969" x="3544888" y="2786063"/>
          <p14:tracePt t="51981" x="3544888" y="2795588"/>
          <p14:tracePt t="52000" x="3562350" y="2830513"/>
          <p14:tracePt t="52026" x="3571875" y="2847975"/>
          <p14:tracePt t="52062" x="3608388" y="2874963"/>
          <p14:tracePt t="52065" x="3616325" y="2894013"/>
          <p14:tracePt t="52091" x="3625850" y="2894013"/>
          <p14:tracePt t="52122" x="3625850" y="2911475"/>
          <p14:tracePt t="52142" x="3633788" y="2911475"/>
          <p14:tracePt t="52168" x="3643313" y="2919413"/>
          <p14:tracePt t="52187" x="3652838" y="2938463"/>
          <p14:tracePt t="52198" x="3660775" y="2938463"/>
          <p14:tracePt t="52219" x="3660775" y="2946400"/>
          <p14:tracePt t="52298" x="3652838" y="2955925"/>
          <p14:tracePt t="52402" x="3616325" y="2965450"/>
          <p14:tracePt t="52421" x="3581400" y="2965450"/>
          <p14:tracePt t="52441" x="3562350" y="2965450"/>
          <p14:tracePt t="52452" x="3517900" y="2973388"/>
          <p14:tracePt t="52472" x="3509963" y="2973388"/>
          <p14:tracePt t="52485" x="3473450" y="2973388"/>
          <p14:tracePt t="52503" x="3429000" y="2982913"/>
          <p14:tracePt t="52515" x="3375025" y="2990850"/>
          <p14:tracePt t="52535" x="3348038" y="2990850"/>
          <p14:tracePt t="52555" x="3276600" y="3000375"/>
          <p14:tracePt t="52566" x="3251200" y="3000375"/>
          <p14:tracePt t="52578" x="3187700" y="3009900"/>
          <p14:tracePt t="52597" x="3160713" y="3009900"/>
          <p14:tracePt t="52611" x="3098800" y="3017838"/>
          <p14:tracePt t="52629" x="3062288" y="3017838"/>
          <p14:tracePt t="52645" x="2982913" y="3027363"/>
          <p14:tracePt t="52661" x="2955925" y="3027363"/>
          <p14:tracePt t="52678" x="2901950" y="3027363"/>
          <p14:tracePt t="52695" x="2874963" y="3036888"/>
          <p14:tracePt t="52711" x="2857500" y="3036888"/>
          <p14:tracePt t="52728" x="2795588" y="3036888"/>
          <p14:tracePt t="52745" x="2768600" y="3036888"/>
          <p14:tracePt t="52762" x="2759075" y="3036888"/>
          <p14:tracePt t="52778" x="2705100" y="3044825"/>
          <p14:tracePt t="52795" x="2687638" y="3044825"/>
          <p14:tracePt t="52812" x="2643188" y="3054350"/>
          <p14:tracePt t="52829" x="2598738" y="3054350"/>
          <p14:tracePt t="52848" x="2544763" y="3054350"/>
          <p14:tracePt t="52875" x="2536825" y="3054350"/>
          <p14:tracePt t="52893" x="2490788" y="3054350"/>
          <p14:tracePt t="52913" x="2473325" y="3054350"/>
          <p14:tracePt t="52925" x="2419350" y="3054350"/>
          <p14:tracePt t="52945" x="2401888" y="3054350"/>
          <p14:tracePt t="52956" x="2357438" y="3044825"/>
          <p14:tracePt t="52975" x="2347913" y="3044825"/>
          <p14:tracePt t="52985" x="2339975" y="3044825"/>
          <p14:tracePt t="53005" x="2339975" y="3036888"/>
          <p14:tracePt t="53149" x="2357438" y="3036888"/>
          <p14:tracePt t="53195" x="2374900" y="3027363"/>
          <p14:tracePt t="53205" x="2428875" y="3009900"/>
          <p14:tracePt t="53225" x="2473325" y="2982913"/>
          <p14:tracePt t="53235" x="2581275" y="2946400"/>
          <p14:tracePt t="53255" x="2633663" y="2928938"/>
          <p14:tracePt t="53268" x="2751138" y="2874963"/>
          <p14:tracePt t="53287" x="2813050" y="2840038"/>
          <p14:tracePt t="53301" x="2946400" y="2786063"/>
          <p14:tracePt t="53320" x="3009900" y="2751138"/>
          <p14:tracePt t="53330" x="3205163" y="2687638"/>
          <p14:tracePt t="53350" x="3276600" y="2670175"/>
          <p14:tracePt t="53364" x="3419475" y="2625725"/>
          <p14:tracePt t="53382" x="3446463" y="2625725"/>
          <p14:tracePt t="53397" x="3544888" y="2581275"/>
          <p14:tracePt t="53416" x="3571875" y="2562225"/>
          <p14:tracePt t="53430" x="3687763" y="2536825"/>
          <p14:tracePt t="53447" x="3714750" y="2527300"/>
          <p14:tracePt t="53465" x="3741738" y="2517775"/>
          <p14:tracePt t="53480" x="3741738" y="2509838"/>
          <p14:tracePt t="53552" x="3741738" y="2500313"/>
          <p14:tracePt t="53571" x="3741738" y="2490788"/>
          <p14:tracePt t="53583" x="3741738" y="2473325"/>
          <p14:tracePt t="53602" x="3741738" y="2465388"/>
          <p14:tracePt t="53615" x="3732213" y="2465388"/>
          <p14:tracePt t="53677" x="3714750" y="2446338"/>
          <p14:tracePt t="53696" x="3697288" y="2428875"/>
          <p14:tracePt t="53708" x="3652838" y="2401888"/>
          <p14:tracePt t="53728" x="3643313" y="2401888"/>
          <p14:tracePt t="53739" x="3598863" y="2374900"/>
          <p14:tracePt t="53758" x="3581400" y="2366963"/>
          <p14:tracePt t="53770" x="3562350" y="2357438"/>
          <p14:tracePt t="53788" x="3527425" y="2347913"/>
          <p14:tracePt t="53807" x="3490913" y="2330450"/>
          <p14:tracePt t="53819" x="3438525" y="2312988"/>
          <p14:tracePt t="53838" x="3411538" y="2312988"/>
          <p14:tracePt t="53850" x="3357563" y="2295525"/>
          <p14:tracePt t="53869" x="3330575" y="2286000"/>
          <p14:tracePt t="53882" x="3313113" y="2276475"/>
          <p14:tracePt t="53900" x="3295650" y="2268538"/>
          <p14:tracePt t="53915" x="3286125" y="2268538"/>
          <p14:tracePt t="53939" x="3268663" y="2268538"/>
          <p14:tracePt t="53950" x="3259138" y="2268538"/>
          <p14:tracePt t="53965" x="3259138" y="2259013"/>
          <p14:tracePt t="53992" x="3251200" y="2259013"/>
          <p14:tracePt t="54056" x="3259138" y="2259013"/>
          <p14:tracePt t="54215" x="3268663" y="2259013"/>
          <p14:tracePt t="54233" x="3286125" y="2259013"/>
          <p14:tracePt t="54245" x="3295650" y="2259013"/>
          <p14:tracePt t="54265" x="3303588" y="2259013"/>
          <p14:tracePt t="54276" x="3340100" y="2259013"/>
          <p14:tracePt t="54295" x="3357563" y="2259013"/>
          <p14:tracePt t="54307" x="3367088" y="2259013"/>
          <p14:tracePt t="54327" x="3375025" y="2259013"/>
          <p14:tracePt t="54340" x="3384550" y="2259013"/>
          <p14:tracePt t="54375" x="3402013" y="2259013"/>
          <p14:tracePt t="54420" x="3419475" y="2259013"/>
          <p14:tracePt t="54432" x="3446463" y="2259013"/>
          <p14:tracePt t="54451" x="3465513" y="2259013"/>
          <p14:tracePt t="54462" x="3490913" y="2259013"/>
          <p14:tracePt t="54481" x="3517900" y="2259013"/>
          <p14:tracePt t="54510" x="3527425" y="2259013"/>
          <p14:tracePt t="54555" x="3509963" y="2268538"/>
          <p14:tracePt t="54730" x="3482975" y="2286000"/>
          <p14:tracePt t="54750" x="3465513" y="2303463"/>
          <p14:tracePt t="54761" x="3429000" y="2322513"/>
          <p14:tracePt t="54781" x="3419475" y="2339975"/>
          <p14:tracePt t="54793" x="3375025" y="2374900"/>
          <p14:tracePt t="54811" x="3357563" y="2384425"/>
          <p14:tracePt t="54825" x="3313113" y="2428875"/>
          <p14:tracePt t="54842" x="3259138" y="2465388"/>
          <p14:tracePt t="54861" x="3241675" y="2482850"/>
          <p14:tracePt t="54872" x="3197225" y="2517775"/>
          <p14:tracePt t="54892" x="3187700" y="2527300"/>
          <p14:tracePt t="54905" x="3160713" y="2554288"/>
          <p14:tracePt t="54925" x="3143250" y="2571750"/>
          <p14:tracePt t="54936" x="3116263" y="2616200"/>
          <p14:tracePt t="54955" x="3098800" y="2633663"/>
          <p14:tracePt t="54968" x="3071813" y="2697163"/>
          <p14:tracePt t="54986" x="3054350" y="2714625"/>
          <p14:tracePt t="55002" x="3027363" y="2768600"/>
          <p14:tracePt t="55018" x="3009900" y="2813050"/>
          <p14:tracePt t="55052" x="3000375" y="2822575"/>
          <p14:tracePt t="55069" x="2982913" y="2867025"/>
          <p14:tracePt t="55085" x="2973388" y="2874963"/>
          <p14:tracePt t="55102" x="2965450" y="2901950"/>
          <p14:tracePt t="55119" x="2946400" y="2911475"/>
          <p14:tracePt t="55135" x="2946400" y="2928938"/>
          <p14:tracePt t="55152" x="2938463" y="2938463"/>
          <p14:tracePt t="55169" x="2928938" y="2946400"/>
          <p14:tracePt t="55185" x="2911475" y="2982913"/>
          <p14:tracePt t="55202" x="2901950" y="2982913"/>
          <p14:tracePt t="55219" x="2894013" y="3009900"/>
          <p14:tracePt t="55236" x="2874963" y="3036888"/>
          <p14:tracePt t="55252" x="2857500" y="3044825"/>
          <p14:tracePt t="55269" x="2847975" y="3062288"/>
          <p14:tracePt t="55286" x="2840038" y="3081338"/>
          <p14:tracePt t="55302" x="2822575" y="3089275"/>
          <p14:tracePt t="55326" x="2822575" y="3098800"/>
          <p14:tracePt t="55347" x="2813050" y="3098800"/>
          <p14:tracePt t="55359" x="2803525" y="3108325"/>
          <p14:tracePt t="55378" x="2803525" y="3116263"/>
          <p14:tracePt t="55390" x="2795588" y="3116263"/>
          <p14:tracePt t="55409" x="2795588" y="3125788"/>
          <p14:tracePt t="55421" x="2776538" y="3133725"/>
          <p14:tracePt t="55440" x="2768600" y="3143250"/>
          <p14:tracePt t="55473" x="2759075" y="3143250"/>
          <p14:tracePt t="55485" x="2751138" y="3143250"/>
          <p14:tracePt t="55505" x="2751138" y="3152775"/>
          <p14:tracePt t="55531" x="2741613" y="3152775"/>
          <p14:tracePt t="55578" x="2732088" y="3152775"/>
          <p14:tracePt t="55661" x="2724150" y="3152775"/>
          <p14:tracePt t="55854" x="2714625" y="3152775"/>
          <p14:tracePt t="55945" x="2697163" y="3152775"/>
          <p14:tracePt t="55989" x="2687638" y="3152775"/>
          <p14:tracePt t="56017" x="2679700" y="3152775"/>
          <p14:tracePt t="56053" x="2660650" y="3152775"/>
          <p14:tracePt t="56058" x="2643188" y="3152775"/>
          <p14:tracePt t="56087" x="2633663" y="3152775"/>
          <p14:tracePt t="56098" x="2616200" y="3152775"/>
          <p14:tracePt t="56119" x="2608263" y="3152775"/>
          <p14:tracePt t="56131" x="2589213" y="3152775"/>
          <p14:tracePt t="56142" x="2554288" y="3152775"/>
          <p14:tracePt t="56162" x="2517775" y="3152775"/>
          <p14:tracePt t="56181" x="2500313" y="3152775"/>
          <p14:tracePt t="56193" x="2490788" y="3152775"/>
          <p14:tracePt t="56212" x="2482850" y="3152775"/>
          <p14:tracePt t="56225" x="2455863" y="3152775"/>
          <p14:tracePt t="56243" x="2428875" y="3160713"/>
          <p14:tracePt t="56271" x="2401888" y="3170238"/>
          <p14:tracePt t="56290" x="2393950" y="3170238"/>
          <p14:tracePt t="56332" x="2384425" y="3170238"/>
          <p14:tracePt t="56350" x="2347913" y="3179763"/>
          <p14:tracePt t="56371" x="2339975" y="3187700"/>
          <p14:tracePt t="56395" x="2330450" y="3187700"/>
          <p14:tracePt t="56414" x="2322513" y="3187700"/>
          <p14:tracePt t="56433" x="2312988" y="3187700"/>
          <p14:tracePt t="56446" x="2303463" y="3187700"/>
          <p14:tracePt t="56458" x="2295525" y="3197225"/>
          <p14:tracePt t="56476" x="2286000" y="3205163"/>
          <p14:tracePt t="56496" x="2276475" y="3205163"/>
          <p14:tracePt t="56555" x="2276475" y="3214688"/>
          <p14:tracePt t="56683" x="2268538" y="3214688"/>
          <p14:tracePt t="56858" x="2276475" y="3214688"/>
          <p14:tracePt t="57116" x="2295525" y="3214688"/>
          <p14:tracePt t="57128" x="2303463" y="3214688"/>
          <p14:tracePt t="57139" x="2312988" y="3214688"/>
          <p14:tracePt t="57152" x="2339975" y="3205163"/>
          <p14:tracePt t="57170" x="2339975" y="3197225"/>
          <p14:tracePt t="57182" x="2366963" y="3187700"/>
          <p14:tracePt t="57202" x="2374900" y="3170238"/>
          <p14:tracePt t="57215" x="2401888" y="3143250"/>
          <p14:tracePt t="57233" x="2419350" y="3108325"/>
          <p14:tracePt t="57245" x="2446338" y="3054350"/>
          <p14:tracePt t="57265" x="2465388" y="3036888"/>
          <p14:tracePt t="57276" x="2482850" y="2982913"/>
          <p14:tracePt t="57296" x="2490788" y="2965450"/>
          <p14:tracePt t="57309" x="2517775" y="2919413"/>
          <p14:tracePt t="57327" x="2527300" y="2874963"/>
          <p14:tracePt t="57342" x="2544763" y="2813050"/>
          <p14:tracePt t="57359" x="2554288" y="2795588"/>
          <p14:tracePt t="57375" x="2562225" y="2732088"/>
          <p14:tracePt t="57392" x="2562225" y="2714625"/>
          <p14:tracePt t="57409" x="2562225" y="2670175"/>
          <p14:tracePt t="57426" x="2571750" y="2652713"/>
          <p14:tracePt t="57442" x="2571750" y="2589213"/>
          <p14:tracePt t="57459" x="2581275" y="2562225"/>
          <p14:tracePt t="57476" x="2581275" y="2544763"/>
          <p14:tracePt t="57493" x="2589213" y="2500313"/>
          <p14:tracePt t="57509" x="2589213" y="2482850"/>
          <p14:tracePt t="57526" x="2598738" y="2473325"/>
          <p14:tracePt t="57555" x="2608263" y="2438400"/>
          <p14:tracePt t="57565" x="2608263" y="2428875"/>
          <p14:tracePt t="57577" x="2616200" y="2384425"/>
          <p14:tracePt t="57596" x="2616200" y="2374900"/>
          <p14:tracePt t="57610" x="2616200" y="2366963"/>
          <p14:tracePt t="57628" x="2616200" y="2357438"/>
          <p14:tracePt t="57686" x="2598738" y="2357438"/>
          <p14:tracePt t="57716" x="2581275" y="2366963"/>
          <p14:tracePt t="57735" x="2571750" y="2374900"/>
          <p14:tracePt t="57747" x="2536825" y="2401888"/>
          <p14:tracePt t="57766" x="2536825" y="2419350"/>
          <p14:tracePt t="57778" x="2509838" y="2446338"/>
          <p14:tracePt t="57798" x="2500313" y="2465388"/>
          <p14:tracePt t="57810" x="2473325" y="2500313"/>
          <p14:tracePt t="57829" x="2465388" y="2509838"/>
          <p14:tracePt t="57842" x="2438400" y="2562225"/>
          <p14:tracePt t="57860" x="2438400" y="2571750"/>
          <p14:tracePt t="57872" x="2438400" y="2589213"/>
          <p14:tracePt t="57898" x="2428875" y="2616200"/>
          <p14:tracePt t="57910" x="2411413" y="2633663"/>
          <p14:tracePt t="57921" x="2401888" y="2687638"/>
          <p14:tracePt t="57942" x="2401888" y="2697163"/>
          <p14:tracePt t="57955" x="2393950" y="2705100"/>
          <p14:tracePt t="57967" x="2393950" y="2724150"/>
          <p14:tracePt t="57987" x="2384425" y="2751138"/>
          <p14:tracePt t="57998" x="2384425" y="2786063"/>
          <p14:tracePt t="58018" x="2384425" y="2795588"/>
          <p14:tracePt t="58030" x="2384425" y="2813050"/>
          <p14:tracePt t="58050" x="2384425" y="2840038"/>
          <p14:tracePt t="58077" x="2384425" y="2867025"/>
          <p14:tracePt t="58096" x="2384425" y="2901950"/>
          <p14:tracePt t="58129" x="2384425" y="2928938"/>
          <p14:tracePt t="58141" x="2384425" y="2938463"/>
          <p14:tracePt t="58173" x="2374900" y="2965450"/>
          <p14:tracePt t="58192" x="2374900" y="2982913"/>
          <p14:tracePt t="58222" x="2374900" y="2990850"/>
          <p14:tracePt t="58235" x="2366963" y="3009900"/>
          <p14:tracePt t="58255" x="2366963" y="3017838"/>
          <p14:tracePt t="58285" x="2366963" y="3027363"/>
          <p14:tracePt t="58296" x="2357438" y="3044825"/>
          <p14:tracePt t="58315" x="2357438" y="3054350"/>
          <p14:tracePt t="58335" x="2357438" y="3062288"/>
          <p14:tracePt t="58362" x="2357438" y="3071813"/>
          <p14:tracePt t="58381" x="2347913" y="3081338"/>
          <p14:tracePt t="58413" x="2347913" y="3089275"/>
          <p14:tracePt t="58426" x="2347913" y="3098800"/>
          <p14:tracePt t="58438" x="2347913" y="3108325"/>
          <p14:tracePt t="58456" x="2339975" y="3116263"/>
          <p14:tracePt t="58476" x="2339975" y="3125788"/>
          <p14:tracePt t="58487" x="2339975" y="3133725"/>
          <p14:tracePt t="58507" x="2339975" y="3143250"/>
          <p14:tracePt t="58556" x="2339975" y="3160713"/>
          <p14:tracePt t="58568" x="2339975" y="3170238"/>
          <p14:tracePt t="58600" x="2339975" y="3179763"/>
          <p14:tracePt t="58710" x="2339975" y="3187700"/>
          <p14:tracePt t="58785" x="2339975" y="3197225"/>
          <p14:tracePt t="59149" x="2330450" y="3197225"/>
          <p14:tracePt t="59232" x="2330450" y="3205163"/>
          <p14:tracePt t="74365" x="2330450" y="3187700"/>
          <p14:tracePt t="74805" x="2357438" y="3170238"/>
          <p14:tracePt t="74823" x="2401888" y="3143250"/>
          <p14:tracePt t="74835" x="2536825" y="3089275"/>
          <p14:tracePt t="74855" x="2581275" y="3071813"/>
          <p14:tracePt t="74866" x="2687638" y="3027363"/>
          <p14:tracePt t="74885" x="2751138" y="3000375"/>
          <p14:tracePt t="74898" x="2982913" y="2938463"/>
          <p14:tracePt t="74916" x="3062288" y="2919413"/>
          <p14:tracePt t="74928" x="3241675" y="2857500"/>
          <p14:tracePt t="74947" x="3402013" y="2795588"/>
          <p14:tracePt t="74967" x="3419475" y="2795588"/>
          <p14:tracePt t="74979" x="3500438" y="2759075"/>
          <p14:tracePt t="74999" x="3517900" y="2741613"/>
          <p14:tracePt t="75011" x="3544888" y="2724150"/>
          <p14:tracePt t="75025" x="3554413" y="2714625"/>
          <p14:tracePt t="75053" x="3562350" y="2705100"/>
          <p14:tracePt t="75057" x="3571875" y="2679700"/>
          <p14:tracePt t="75076" x="3589338" y="2633663"/>
          <p14:tracePt t="75087" x="3616325" y="2554288"/>
          <p14:tracePt t="75106" x="3633788" y="2527300"/>
          <p14:tracePt t="75118" x="3670300" y="2482850"/>
          <p14:tracePt t="75138" x="3697288" y="2446338"/>
          <p14:tracePt t="75150" x="3776663" y="2384425"/>
          <p14:tracePt t="75170" x="3830638" y="2357438"/>
          <p14:tracePt t="75182" x="4000500" y="2268538"/>
          <p14:tracePt t="75202" x="4054475" y="2251075"/>
          <p14:tracePt t="75215" x="4152900" y="2224088"/>
          <p14:tracePt t="75233" x="4187825" y="2214563"/>
          <p14:tracePt t="75246" x="4214813" y="2187575"/>
          <p14:tracePt t="75265" x="4232275" y="2187575"/>
          <p14:tracePt t="75279" x="4286250" y="2160588"/>
          <p14:tracePt t="75297" x="4303713" y="2160588"/>
          <p14:tracePt t="75325" x="4348163" y="2143125"/>
          <p14:tracePt t="75344" x="4367213" y="2133600"/>
          <p14:tracePt t="75355" x="4411663" y="2116138"/>
          <p14:tracePt t="75377" x="4402138" y="2116138"/>
          <p14:tracePt t="75453" x="4384675" y="2116138"/>
          <p14:tracePt t="75466" x="4340225" y="2125663"/>
          <p14:tracePt t="75485" x="4367213" y="2170113"/>
          <p14:tracePt t="75563" x="4402138" y="2205038"/>
          <p14:tracePt t="75575" x="4554538" y="2276475"/>
          <p14:tracePt t="75595" x="4643438" y="2303463"/>
          <p14:tracePt t="75606" x="4795838" y="2330450"/>
          <p14:tracePt t="75626" x="4875213" y="2339975"/>
          <p14:tracePt t="75637" x="4946650" y="2347913"/>
          <p14:tracePt t="75656" x="5000625" y="2347913"/>
          <p14:tracePt t="75669" x="5089525" y="2312988"/>
          <p14:tracePt t="75688" x="5143500" y="2276475"/>
          <p14:tracePt t="75716" x="5126038" y="2276475"/>
          <p14:tracePt t="75780" x="5054600" y="2259013"/>
          <p14:tracePt t="75799" x="5000625" y="2259013"/>
          <p14:tracePt t="75812" x="4938713" y="2251075"/>
          <p14:tracePt t="75830" x="4911725" y="2251075"/>
          <p14:tracePt t="75843" x="4894263" y="2251075"/>
          <p14:tracePt t="75862" x="4884738" y="2259013"/>
          <p14:tracePt t="75906" x="4884738" y="2276475"/>
          <p14:tracePt t="75925" x="4902200" y="2303463"/>
          <p14:tracePt t="75937" x="5126038" y="2411413"/>
          <p14:tracePt t="75956" x="5214938" y="2428875"/>
          <p14:tracePt t="75969" x="5322888" y="2428875"/>
          <p14:tracePt t="75988" x="5375275" y="2411413"/>
          <p14:tracePt t="76000" x="5446713" y="2339975"/>
          <p14:tracePt t="76019" x="5483225" y="2251075"/>
          <p14:tracePt t="76032" x="5510213" y="2143125"/>
          <p14:tracePt t="76051" x="5510213" y="2125663"/>
          <p14:tracePt t="76063" x="5500688" y="2054225"/>
          <p14:tracePt t="76082" x="5500688" y="2027238"/>
          <p14:tracePt t="76095" x="5438775" y="2017713"/>
          <p14:tracePt t="76129" x="5411788" y="2009775"/>
          <p14:tracePt t="76142" x="5348288" y="2000250"/>
          <p14:tracePt t="76162" x="5340350" y="2000250"/>
          <p14:tracePt t="76173" x="5348288" y="2009775"/>
          <p14:tracePt t="76238" x="5375275" y="2036763"/>
          <p14:tracePt t="76250" x="5456238" y="2089150"/>
          <p14:tracePt t="76272" x="5465763" y="2089150"/>
          <p14:tracePt t="76283" x="5456238" y="2089150"/>
          <p14:tracePt t="76349" x="5429250" y="2071688"/>
          <p14:tracePt t="76360" x="5394325" y="2062163"/>
          <p14:tracePt t="76381" x="5394325" y="2054225"/>
          <p14:tracePt t="76395" x="5394325" y="2044700"/>
          <p14:tracePt t="76535" x="5446713" y="2044700"/>
          <p14:tracePt t="76632" x="5491163" y="2044700"/>
          <p14:tracePt t="76645" x="5661025" y="2044700"/>
          <p14:tracePt t="76664" x="5724525" y="2044700"/>
          <p14:tracePt t="76675" x="5911850" y="2044700"/>
          <p14:tracePt t="76695" x="5938838" y="2044700"/>
          <p14:tracePt t="76706" x="6010275" y="2044700"/>
          <p14:tracePt t="76725" x="6062663" y="2044700"/>
          <p14:tracePt t="76737" x="6126163" y="2036763"/>
          <p14:tracePt t="76757" x="6161088" y="2027238"/>
          <p14:tracePt t="76768" x="6259513" y="2000250"/>
          <p14:tracePt t="76789" x="6286500" y="2000250"/>
          <p14:tracePt t="76801" x="6375400" y="2000250"/>
          <p14:tracePt t="76820" x="6394450" y="2000250"/>
          <p14:tracePt t="76835" x="6473825" y="2000250"/>
          <p14:tracePt t="76852" x="6483350" y="2000250"/>
          <p14:tracePt t="76868" x="6537325" y="2000250"/>
          <p14:tracePt t="76886" x="6599238" y="2000250"/>
          <p14:tracePt t="76927" x="6680200" y="1982788"/>
          <p14:tracePt t="76946" x="6697663" y="1982788"/>
          <p14:tracePt t="76957" x="6769100" y="1982788"/>
          <p14:tracePt t="76977" x="6831013" y="1982788"/>
          <p14:tracePt t="76989" x="6919913" y="1982788"/>
          <p14:tracePt t="77008" x="6946900" y="1982788"/>
          <p14:tracePt t="77020" x="7018338" y="1982788"/>
          <p14:tracePt t="77056" x="7081838" y="1982788"/>
          <p14:tracePt t="77070" x="7099300" y="1982788"/>
          <p14:tracePt t="77082" x="7188200" y="1982788"/>
          <p14:tracePt t="77100" x="7242175" y="1982788"/>
          <p14:tracePt t="77120" x="7251700" y="1973263"/>
          <p14:tracePt t="77131" x="7259638" y="1973263"/>
          <p14:tracePt t="77152" x="7313613" y="1946275"/>
          <p14:tracePt t="77179" x="7394575" y="1928813"/>
          <p14:tracePt t="77199" x="7446963" y="1911350"/>
          <p14:tracePt t="77211" x="7483475" y="1901825"/>
          <p14:tracePt t="77224" x="7545388" y="1893888"/>
          <p14:tracePt t="77242" x="7608888" y="1893888"/>
          <p14:tracePt t="77276" x="7634288" y="1893888"/>
          <p14:tracePt t="77288" x="7732713" y="1893888"/>
          <p14:tracePt t="77307" x="7759700" y="1893888"/>
          <p14:tracePt t="77319" x="7813675" y="1893888"/>
          <p14:tracePt t="77338" x="7831138" y="1893888"/>
          <p14:tracePt t="77350" x="7902575" y="1893888"/>
          <p14:tracePt t="77369" x="7920038" y="1893888"/>
          <p14:tracePt t="77380" x="8001000" y="1893888"/>
          <p14:tracePt t="77400" x="8027988" y="1893888"/>
          <p14:tracePt t="77413" x="8089900" y="1893888"/>
          <p14:tracePt t="77432" x="8108950" y="1893888"/>
          <p14:tracePt t="77445" x="8134350" y="1884363"/>
          <p14:tracePt t="77465" x="8153400" y="1884363"/>
          <p14:tracePt t="77475" x="8224838" y="1884363"/>
          <p14:tracePt t="77528" x="8242300" y="1884363"/>
          <p14:tracePt t="77550" x="8269288" y="1901825"/>
          <p14:tracePt t="77559" x="8277225" y="1901825"/>
          <p14:tracePt t="77570" x="8277225" y="1911350"/>
          <p14:tracePt t="77605" x="8286750" y="1911350"/>
          <p14:tracePt t="77622" x="8296275" y="1911350"/>
          <p14:tracePt t="77635" x="8304213" y="1911350"/>
          <p14:tracePt t="77655" x="8313738" y="1911350"/>
          <p14:tracePt t="77711" x="8313738" y="1919288"/>
          <p14:tracePt t="77730" x="8323263" y="1919288"/>
          <p14:tracePt t="77828" x="8331200" y="1928813"/>
          <p14:tracePt t="77855" x="8340725" y="1928813"/>
          <p14:tracePt t="77872" x="8340725" y="1938338"/>
          <p14:tracePt t="77885" x="8348663" y="1938338"/>
          <p14:tracePt t="77905" x="8367713" y="1946275"/>
          <p14:tracePt t="77981" x="8375650" y="1946275"/>
          <p14:tracePt t="78112" x="8375650" y="1955800"/>
          <p14:tracePt t="78251" x="8375650" y="1965325"/>
          <p14:tracePt t="78292" x="8402638" y="1965325"/>
          <p14:tracePt t="78311" x="8412163" y="1973263"/>
          <p14:tracePt t="78325" x="8456613" y="1990725"/>
          <p14:tracePt t="78343" x="8491538" y="1990725"/>
          <p14:tracePt t="78377" x="8501063" y="1990725"/>
          <p14:tracePt t="78389" x="8518525" y="1990725"/>
          <p14:tracePt t="78408" x="8528050" y="1990725"/>
          <p14:tracePt t="78436" x="8537575" y="1990725"/>
          <p14:tracePt t="78456" x="8582025" y="2000250"/>
          <p14:tracePt t="78497" x="8670925" y="2009775"/>
          <p14:tracePt t="78516" x="8688388" y="2009775"/>
          <p14:tracePt t="78597" x="8705850" y="2000250"/>
          <p14:tracePt t="78609" x="8751888" y="2000250"/>
          <p14:tracePt t="78628" x="8769350" y="2000250"/>
          <p14:tracePt t="78641" x="8823325" y="2000250"/>
          <p14:tracePt t="78659" x="8831263" y="2000250"/>
          <p14:tracePt t="78686" x="8840788" y="2000250"/>
          <p14:tracePt t="78705" x="8848725" y="2000250"/>
          <p14:tracePt t="78716" x="8875713" y="2000250"/>
          <p14:tracePt t="78736" x="8912225" y="2000250"/>
          <p14:tracePt t="78763" x="8920163" y="2000250"/>
          <p14:tracePt t="78783" x="8929688" y="2000250"/>
          <p14:tracePt t="78830" x="8939213" y="2000250"/>
          <p14:tracePt t="78843" x="8947150" y="2000250"/>
          <p14:tracePt t="78862" x="8956675" y="2000250"/>
          <p14:tracePt t="78875" x="8966200" y="1990725"/>
          <p14:tracePt t="78906" x="8983663" y="1990725"/>
          <p14:tracePt t="78973" x="8991600" y="1990725"/>
          <p14:tracePt t="79079" x="8991600" y="1982788"/>
          <p14:tracePt t="79270" x="9001125" y="1982788"/>
          <p14:tracePt t="79352" x="9010650" y="1982788"/>
          <p14:tracePt t="79365" x="9028113" y="1990725"/>
          <p14:tracePt t="79376" x="9055100" y="2000250"/>
          <p14:tracePt t="79398" x="9063038" y="2000250"/>
          <p14:tracePt t="79410" x="9072563" y="2000250"/>
          <p14:tracePt t="79445" x="9090025" y="2000250"/>
          <p14:tracePt t="79475" x="9109075" y="2000250"/>
          <p14:tracePt t="79487" x="9134475" y="2000250"/>
          <p14:tracePt t="79506" x="9134475" y="2009775"/>
          <p14:tracePt t="79538" x="9134475" y="2017713"/>
          <p14:tracePt t="128615" x="9126538" y="2017713"/>
          <p14:tracePt t="129386" x="9134475" y="2017713"/>
          <p14:tracePt t="129465" x="9134475" y="2027238"/>
          <p14:tracePt t="129495" x="9134475" y="2036763"/>
          <p14:tracePt t="129672" x="9134475" y="2044700"/>
          <p14:tracePt t="129703" x="9134475" y="2054225"/>
          <p14:tracePt t="129735" x="9134475" y="2027238"/>
          <p14:tracePt t="129832" x="9134475" y="2000250"/>
          <p14:tracePt t="129876" x="9134475" y="1990725"/>
          <p14:tracePt t="129925" x="9134475" y="1965325"/>
          <p14:tracePt t="129952" x="9134475" y="1938338"/>
          <p14:tracePt t="129971" x="9134475" y="1928813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" y="762000"/>
            <a:ext cx="8428038" cy="5410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ASynchronizedShuttleAnimator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extends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en-US" sz="1600" b="1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synchronized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shuttle, 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super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.animateFromOrigin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     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synchronized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shuttle,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OEFrame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frame)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super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.animateFromOrigin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animationStep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animationPauseTime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frame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/>
          <a:lstStyle/>
          <a:p>
            <a:r>
              <a:rPr lang="en-US" sz="2800" dirty="0" smtClean="0"/>
              <a:t>Two Synchronized Methods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5713752"/>
            <a:ext cx="4800600" cy="9168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/>
              <a:t>Only one synchronized method can be executed at one time in a class</a:t>
            </a:r>
          </a:p>
        </p:txBody>
      </p:sp>
      <p:sp>
        <p:nvSpPr>
          <p:cNvPr id="7" name="Rectangle 6"/>
          <p:cNvSpPr/>
          <p:nvPr/>
        </p:nvSpPr>
        <p:spPr>
          <a:xfrm>
            <a:off x="4945857" y="5713750"/>
            <a:ext cx="3710781" cy="9168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/>
              <a:t>Lock and queue is with the object, not method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50555114"/>
      </p:ext>
    </p:extLst>
  </p:cSld>
  <p:clrMapOvr>
    <a:masterClrMapping/>
  </p:clrMapOvr>
  <p:transition advTm="52483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2339" x="9126538" y="1919288"/>
          <p14:tracePt t="2569" x="9117013" y="1911350"/>
          <p14:tracePt t="2581" x="9090025" y="1884363"/>
          <p14:tracePt t="2601" x="9082088" y="1866900"/>
          <p14:tracePt t="2613" x="9055100" y="1839913"/>
          <p14:tracePt t="2632" x="9055100" y="1822450"/>
          <p14:tracePt t="2645" x="9037638" y="1812925"/>
          <p14:tracePt t="2656" x="9018588" y="1785938"/>
          <p14:tracePt t="2675" x="8991600" y="1741488"/>
          <p14:tracePt t="2695" x="8966200" y="1714500"/>
          <p14:tracePt t="2719" x="8947150" y="1687513"/>
          <p14:tracePt t="2738" x="8912225" y="1633538"/>
          <p14:tracePt t="2758" x="8894763" y="1608138"/>
          <p14:tracePt t="2769" x="8858250" y="1571625"/>
          <p14:tracePt t="2789" x="8804275" y="1527175"/>
          <p14:tracePt t="2816" x="8742363" y="1465263"/>
          <p14:tracePt t="2836" x="8697913" y="1419225"/>
          <p14:tracePt t="2847" x="8643938" y="1374775"/>
          <p14:tracePt t="2867" x="8616950" y="1357313"/>
          <p14:tracePt t="2880" x="8555038" y="1303338"/>
          <p14:tracePt t="2898" x="8518525" y="1295400"/>
          <p14:tracePt t="2910" x="8466138" y="1258888"/>
          <p14:tracePt t="2930" x="8429625" y="1241425"/>
          <p14:tracePt t="2941" x="8340725" y="1204913"/>
          <p14:tracePt t="2961" x="8296275" y="1196975"/>
          <p14:tracePt t="2975" x="8251825" y="1196975"/>
          <p14:tracePt t="3000" x="8170863" y="1187450"/>
          <p14:tracePt t="3013" x="8062913" y="1187450"/>
          <p14:tracePt t="3047" x="7974013" y="1187450"/>
          <p14:tracePt t="3055" x="7929563" y="1187450"/>
          <p14:tracePt t="3067" x="7840663" y="1196975"/>
          <p14:tracePt t="3087" x="7777163" y="1204913"/>
          <p14:tracePt t="3100" x="7661275" y="1223963"/>
          <p14:tracePt t="3117" x="7599363" y="1231900"/>
          <p14:tracePt t="3133" x="7446963" y="1258888"/>
          <p14:tracePt t="3150" x="7367588" y="1268413"/>
          <p14:tracePt t="3166" x="7215188" y="1303338"/>
          <p14:tracePt t="3183" x="7153275" y="1312863"/>
          <p14:tracePt t="3199" x="6956425" y="1347788"/>
          <p14:tracePt t="3216" x="6858000" y="1374775"/>
          <p14:tracePt t="3232" x="6643688" y="1393825"/>
          <p14:tracePt t="3249" x="6572250" y="1401763"/>
          <p14:tracePt t="3266" x="6446838" y="1411288"/>
          <p14:tracePt t="3282" x="6402388" y="1419225"/>
          <p14:tracePt t="3299" x="6251575" y="1419225"/>
          <p14:tracePt t="3316" x="6197600" y="1428750"/>
          <p14:tracePt t="3334" x="5983288" y="1428750"/>
          <p14:tracePt t="3349" x="5848350" y="1446213"/>
          <p14:tracePt t="3368" x="5786438" y="1446213"/>
          <p14:tracePt t="3383" x="5688013" y="1446213"/>
          <p14:tracePt t="3400" x="5661025" y="1446213"/>
          <p14:tracePt t="3416" x="5572125" y="1446213"/>
          <p14:tracePt t="3433" x="5537200" y="1446213"/>
          <p14:tracePt t="3450" x="5429250" y="1446213"/>
          <p14:tracePt t="3467" x="5375275" y="1446213"/>
          <p14:tracePt t="3484" x="5295900" y="1446213"/>
          <p14:tracePt t="3500" x="5241925" y="1446213"/>
          <p14:tracePt t="3517" x="5170488" y="1455738"/>
          <p14:tracePt t="3540" x="5072063" y="1455738"/>
          <p14:tracePt t="3550" x="5037138" y="1455738"/>
          <p14:tracePt t="3567" x="5000625" y="1455738"/>
          <p14:tracePt t="3584" x="4965700" y="1455738"/>
          <p14:tracePt t="3600" x="4911725" y="1455738"/>
          <p14:tracePt t="3617" x="4857750" y="1465263"/>
          <p14:tracePt t="3634" x="4830763" y="1473200"/>
          <p14:tracePt t="3650" x="4813300" y="1473200"/>
          <p14:tracePt t="3667" x="4795838" y="1473200"/>
          <p14:tracePt t="3684" x="4741863" y="1482725"/>
          <p14:tracePt t="3700" x="4724400" y="1490663"/>
          <p14:tracePt t="3717" x="4679950" y="1500188"/>
          <p14:tracePt t="3734" x="4660900" y="1500188"/>
          <p14:tracePt t="3751" x="4633913" y="1500188"/>
          <p14:tracePt t="3767" x="4625975" y="1500188"/>
          <p14:tracePt t="3804" x="4616450" y="1500188"/>
          <p14:tracePt t="3837" x="4616450" y="1490663"/>
          <p14:tracePt t="4201" x="4608513" y="1509713"/>
          <p14:tracePt t="4357" x="4598988" y="1517650"/>
          <p14:tracePt t="4369" x="4581525" y="1554163"/>
          <p14:tracePt t="4389" x="4562475" y="1581150"/>
          <p14:tracePt t="4400" x="4537075" y="1625600"/>
          <p14:tracePt t="4419" x="4491038" y="1679575"/>
          <p14:tracePt t="4439" x="4483100" y="1704975"/>
          <p14:tracePt t="4450" x="4456113" y="1741488"/>
          <p14:tracePt t="4470" x="4446588" y="1758950"/>
          <p14:tracePt t="4481" x="4429125" y="1812925"/>
          <p14:tracePt t="4501" x="4411663" y="1830388"/>
          <p14:tracePt t="4514" x="4384675" y="1919288"/>
          <p14:tracePt t="4552" x="4367213" y="1973263"/>
          <p14:tracePt t="4562" x="4357688" y="2000250"/>
          <p14:tracePt t="4589" x="4330700" y="2054225"/>
          <p14:tracePt t="4608" x="4313238" y="2108200"/>
          <p14:tracePt t="4626" x="4313238" y="2133600"/>
          <p14:tracePt t="4639" x="4295775" y="2187575"/>
          <p14:tracePt t="4658" x="4286250" y="2214563"/>
          <p14:tracePt t="4670" x="4268788" y="2295525"/>
          <p14:tracePt t="4689" x="4259263" y="2322513"/>
          <p14:tracePt t="4701" x="4251325" y="2384425"/>
          <p14:tracePt t="4720" x="4251325" y="2401888"/>
          <p14:tracePt t="4731" x="4232275" y="2465388"/>
          <p14:tracePt t="4751" x="4232275" y="2482850"/>
          <p14:tracePt t="4764" x="4232275" y="2517775"/>
          <p14:tracePt t="4784" x="4232275" y="2527300"/>
          <p14:tracePt t="4796" x="4224338" y="2581275"/>
          <p14:tracePt t="4815" x="4224338" y="2598738"/>
          <p14:tracePt t="4845" x="4224338" y="2616200"/>
          <p14:tracePt t="4858" x="4224338" y="2670175"/>
          <p14:tracePt t="4879" x="4224338" y="2687638"/>
          <p14:tracePt t="4891" x="4224338" y="2732088"/>
          <p14:tracePt t="4910" x="4224338" y="2741613"/>
          <p14:tracePt t="4924" x="4224338" y="2803525"/>
          <p14:tracePt t="4941" x="4224338" y="2830513"/>
          <p14:tracePt t="4954" x="4224338" y="2884488"/>
          <p14:tracePt t="4971" x="4224338" y="2901950"/>
          <p14:tracePt t="4984" x="4224338" y="2965450"/>
          <p14:tracePt t="5004" x="4224338" y="2982913"/>
          <p14:tracePt t="5014" x="4241800" y="3027363"/>
          <p14:tracePt t="5034" x="4251325" y="3054350"/>
          <p14:tracePt t="5046" x="4268788" y="3108325"/>
          <p14:tracePt t="5064" x="4268788" y="3125788"/>
          <p14:tracePt t="5076" x="4286250" y="3170238"/>
          <p14:tracePt t="5095" x="4286250" y="3187700"/>
          <p14:tracePt t="5107" x="4295775" y="3241675"/>
          <p14:tracePt t="5125" x="4313238" y="3295650"/>
          <p14:tracePt t="5145" x="4322763" y="3322638"/>
          <p14:tracePt t="5157" x="4330700" y="3348038"/>
          <p14:tracePt t="5175" x="4340225" y="3367088"/>
          <p14:tracePt t="5189" x="4340225" y="3402013"/>
          <p14:tracePt t="5207" x="4348163" y="3419475"/>
          <p14:tracePt t="5234" x="4367213" y="3455988"/>
          <p14:tracePt t="5252" x="4375150" y="3490913"/>
          <p14:tracePt t="5272" x="4375150" y="3509963"/>
          <p14:tracePt t="5284" x="4384675" y="3517900"/>
          <p14:tracePt t="5304" x="4394200" y="3536950"/>
          <p14:tracePt t="5316" x="4402138" y="3562350"/>
          <p14:tracePt t="5347" x="4411663" y="3571875"/>
          <p14:tracePt t="5359" x="4411663" y="3589338"/>
          <p14:tracePt t="5386" x="4419600" y="3598863"/>
          <p14:tracePt t="5399" x="4438650" y="3616325"/>
          <p14:tracePt t="5410" x="4438650" y="3625850"/>
          <p14:tracePt t="5422" x="4446588" y="3633788"/>
          <p14:tracePt t="5440" x="4465638" y="3660775"/>
          <p14:tracePt t="5458" x="4483100" y="3687763"/>
          <p14:tracePt t="5489" x="4491038" y="3697288"/>
          <p14:tracePt t="5501" x="4510088" y="3705225"/>
          <p14:tracePt t="5521" x="4537075" y="3732213"/>
          <p14:tracePt t="5551" x="4554538" y="3741738"/>
          <p14:tracePt t="5564" x="4589463" y="3768725"/>
          <p14:tracePt t="5582" x="4633913" y="3786188"/>
          <p14:tracePt t="5601" x="4652963" y="3795713"/>
          <p14:tracePt t="5614" x="4679950" y="3803650"/>
          <p14:tracePt t="5632" x="4714875" y="3813175"/>
          <p14:tracePt t="5664" x="4732338" y="3822700"/>
          <p14:tracePt t="5675" x="4741863" y="3822700"/>
          <p14:tracePt t="5695" x="4759325" y="3830638"/>
          <p14:tracePt t="5707" x="4776788" y="3830638"/>
          <p14:tracePt t="5726" x="4795838" y="3830638"/>
          <p14:tracePt t="5737" x="4830763" y="3830638"/>
          <p14:tracePt t="5756" x="4848225" y="3830638"/>
          <p14:tracePt t="5768" x="4884738" y="3830638"/>
          <p14:tracePt t="5787" x="4911725" y="3830638"/>
          <p14:tracePt t="5798" x="4956175" y="3830638"/>
          <p14:tracePt t="5817" x="4991100" y="3822700"/>
          <p14:tracePt t="5837" x="5018088" y="3813175"/>
          <p14:tracePt t="5848" x="5072063" y="3803650"/>
          <p14:tracePt t="5868" x="5089525" y="3803650"/>
          <p14:tracePt t="5881" x="5108575" y="3795713"/>
          <p14:tracePt t="5900" x="5133975" y="3786188"/>
          <p14:tracePt t="5914" x="5180013" y="3768725"/>
          <p14:tracePt t="5932" x="5197475" y="3768725"/>
          <p14:tracePt t="5945" x="5224463" y="3759200"/>
          <p14:tracePt t="5964" x="5241925" y="3759200"/>
          <p14:tracePt t="5975" x="5268913" y="3751263"/>
          <p14:tracePt t="5994" x="5276850" y="3751263"/>
          <p14:tracePt t="6492" x="5286375" y="3751263"/>
          <p14:tracePt t="6607" x="5286375" y="3732213"/>
          <p14:tracePt t="7106" x="5295900" y="3705225"/>
          <p14:tracePt t="7125" x="5295900" y="3687763"/>
          <p14:tracePt t="7137" x="5295900" y="3643313"/>
          <p14:tracePt t="7157" x="5295900" y="3625850"/>
          <p14:tracePt t="7167" x="5303838" y="3562350"/>
          <p14:tracePt t="7187" x="5303838" y="3536950"/>
          <p14:tracePt t="7198" x="5303838" y="3482975"/>
          <p14:tracePt t="7219" x="5303838" y="3446463"/>
          <p14:tracePt t="7231" x="5303838" y="3340100"/>
          <p14:tracePt t="7251" x="5303838" y="3276600"/>
          <p14:tracePt t="7264" x="5303838" y="3197225"/>
          <p14:tracePt t="7282" x="5303838" y="3170238"/>
          <p14:tracePt t="7295" x="5303838" y="3098800"/>
          <p14:tracePt t="7314" x="5303838" y="3071813"/>
          <p14:tracePt t="7328" x="5303838" y="2973388"/>
          <p14:tracePt t="7345" x="5303838" y="2946400"/>
          <p14:tracePt t="7361" x="5303838" y="2901950"/>
          <p14:tracePt t="7378" x="5303838" y="2874963"/>
          <p14:tracePt t="7395" x="5303838" y="2786063"/>
          <p14:tracePt t="7412" x="5303838" y="2741613"/>
          <p14:tracePt t="7429" x="5303838" y="2625725"/>
          <p14:tracePt t="7445" x="5303838" y="2571750"/>
          <p14:tracePt t="7462" x="5303838" y="2401888"/>
          <p14:tracePt t="7478" x="5303838" y="2347913"/>
          <p14:tracePt t="7495" x="5295900" y="2251075"/>
          <p14:tracePt t="7512" x="5295900" y="2160588"/>
          <p14:tracePt t="7541" x="5295900" y="2116138"/>
          <p14:tracePt t="7545" x="5295900" y="2027238"/>
          <p14:tracePt t="7563" x="5295900" y="2000250"/>
          <p14:tracePt t="7579" x="5286375" y="1955800"/>
          <p14:tracePt t="7595" x="5286375" y="1928813"/>
          <p14:tracePt t="7612" x="5286375" y="1901825"/>
          <p14:tracePt t="7629" x="5286375" y="1893888"/>
          <p14:tracePt t="7646" x="5286375" y="1839913"/>
          <p14:tracePt t="7662" x="5276850" y="1830388"/>
          <p14:tracePt t="7679" x="5276850" y="1822450"/>
          <p14:tracePt t="7696" x="5276850" y="1812925"/>
          <p14:tracePt t="7714" x="5276850" y="1803400"/>
          <p14:tracePt t="7729" x="5276850" y="1795463"/>
          <p14:tracePt t="7771" x="5276850" y="1785938"/>
          <p14:tracePt t="7784" x="5268913" y="1758950"/>
          <p14:tracePt t="7816" x="5259388" y="1758950"/>
          <p14:tracePt t="7829" x="5259388" y="1741488"/>
          <p14:tracePt t="7848" x="5259388" y="1731963"/>
          <p14:tracePt t="7880" x="5251450" y="1731963"/>
          <p14:tracePt t="8081" x="5251450" y="1724025"/>
          <p14:tracePt t="8164" x="5241925" y="1724025"/>
          <p14:tracePt t="8255" x="5241925" y="1714500"/>
          <p14:tracePt t="8288" x="5232400" y="1704975"/>
          <p14:tracePt t="8457" x="5224463" y="1714500"/>
          <p14:tracePt t="8964" x="5224463" y="1724025"/>
          <p14:tracePt t="8976" x="5224463" y="1741488"/>
          <p14:tracePt t="8996" x="5224463" y="1776413"/>
          <p14:tracePt t="9008" x="5241925" y="1884363"/>
          <p14:tracePt t="9040" x="5276850" y="1973263"/>
          <p14:tracePt t="9057" x="5303838" y="2027238"/>
          <p14:tracePt t="9069" x="5357813" y="2098675"/>
          <p14:tracePt t="9088" x="5384800" y="2143125"/>
          <p14:tracePt t="9100" x="5446713" y="2214563"/>
          <p14:tracePt t="9120" x="5500688" y="2276475"/>
          <p14:tracePt t="9137" x="5545138" y="2339975"/>
          <p14:tracePt t="9149" x="5616575" y="2438400"/>
          <p14:tracePt t="9169" x="5643563" y="2482850"/>
          <p14:tracePt t="9182" x="5688013" y="2544763"/>
          <p14:tracePt t="9200" x="5705475" y="2581275"/>
          <p14:tracePt t="9213" x="5768975" y="2660650"/>
          <p14:tracePt t="9234" x="5776913" y="2679700"/>
          <p14:tracePt t="9244" x="5822950" y="2724150"/>
          <p14:tracePt t="9262" x="5840413" y="2759075"/>
          <p14:tracePt t="9274" x="5884863" y="2813050"/>
          <p14:tracePt t="9294" x="5911850" y="2874963"/>
          <p14:tracePt t="9320" x="5965825" y="2965450"/>
          <p14:tracePt t="9340" x="5973763" y="3000375"/>
          <p14:tracePt t="9352" x="6010275" y="3071813"/>
          <p14:tracePt t="9371" x="6010275" y="3098800"/>
          <p14:tracePt t="9384" x="6045200" y="3170238"/>
          <p14:tracePt t="9404" x="6054725" y="3205163"/>
          <p14:tracePt t="9416" x="6089650" y="3295650"/>
          <p14:tracePt t="9435" x="6099175" y="3322638"/>
          <p14:tracePt t="9446" x="6143625" y="3438525"/>
          <p14:tracePt t="9465" x="6153150" y="3465513"/>
          <p14:tracePt t="9477" x="6197600" y="3562350"/>
          <p14:tracePt t="9496" x="6215063" y="3598863"/>
          <p14:tracePt t="9507" x="6251575" y="3687763"/>
          <p14:tracePt t="9527" x="6286500" y="3751263"/>
          <p14:tracePt t="9546" x="6296025" y="3759200"/>
          <p14:tracePt t="9558" x="6330950" y="3822700"/>
          <p14:tracePt t="9576" x="6340475" y="3840163"/>
          <p14:tracePt t="9588" x="6375400" y="3902075"/>
          <p14:tracePt t="9607" x="6394450" y="3911600"/>
          <p14:tracePt t="9619" x="6429375" y="3973513"/>
          <p14:tracePt t="9639" x="6446838" y="3990975"/>
          <p14:tracePt t="9652" x="6465888" y="4027488"/>
          <p14:tracePt t="9670" x="6491288" y="4054475"/>
          <p14:tracePt t="9704" x="6527800" y="4108450"/>
          <p14:tracePt t="9729" x="6554788" y="4152900"/>
          <p14:tracePt t="9748" x="6572250" y="4179888"/>
          <p14:tracePt t="9761" x="6589713" y="4224338"/>
          <p14:tracePt t="9780" x="6608763" y="4232275"/>
          <p14:tracePt t="9792" x="6616700" y="4259263"/>
          <p14:tracePt t="9811" x="6626225" y="4276725"/>
          <p14:tracePt t="9841" x="6634163" y="4286250"/>
          <p14:tracePt t="9860" x="6643688" y="4295775"/>
          <p14:tracePt t="9872" x="6653213" y="4322763"/>
          <p14:tracePt t="9892" x="6670675" y="4340225"/>
          <p14:tracePt t="9919" x="6680200" y="4348163"/>
          <p14:tracePt t="9938" x="6680200" y="4357688"/>
          <p14:tracePt t="9950" x="6697663" y="4367213"/>
          <p14:tracePt t="9969" x="6705600" y="4384675"/>
          <p14:tracePt t="9995" x="6715125" y="4384675"/>
          <p14:tracePt t="10049" x="6724650" y="4384675"/>
          <p14:tracePt t="10441" x="6732588" y="4384675"/>
          <p14:tracePt t="10474" x="6742113" y="4384675"/>
          <p14:tracePt t="10515" x="6751638" y="4384675"/>
          <p14:tracePt t="10581" x="6759575" y="4384675"/>
          <p14:tracePt t="14837" x="6759575" y="4375150"/>
          <p14:tracePt t="15294" x="6759575" y="4367213"/>
          <p14:tracePt t="15898" x="6769100" y="4367213"/>
          <p14:tracePt t="15989" x="6769100" y="4357688"/>
          <p14:tracePt t="16096" x="6777038" y="4357688"/>
          <p14:tracePt t="16665" x="6786563" y="4357688"/>
          <p14:tracePt t="16730" x="6786563" y="4348163"/>
          <p14:tracePt t="16995" x="6796088" y="4340225"/>
          <p14:tracePt t="17056" x="6804025" y="4340225"/>
          <p14:tracePt t="17102" x="6813550" y="4313238"/>
          <p14:tracePt t="17121" x="6813550" y="4295775"/>
          <p14:tracePt t="17132" x="6823075" y="4259263"/>
          <p14:tracePt t="17153" x="6831013" y="4241800"/>
          <p14:tracePt t="17164" x="6848475" y="4179888"/>
          <p14:tracePt t="17184" x="6848475" y="4160838"/>
          <p14:tracePt t="17196" x="6858000" y="4108450"/>
          <p14:tracePt t="17216" x="6858000" y="4081463"/>
          <p14:tracePt t="17226" x="6867525" y="4062413"/>
          <p14:tracePt t="17254" x="6867525" y="4037013"/>
          <p14:tracePt t="17266" x="6875463" y="4010025"/>
          <p14:tracePt t="17278" x="6884988" y="3973513"/>
          <p14:tracePt t="17291" x="6884988" y="3848100"/>
          <p14:tracePt t="17309" x="6884988" y="3776663"/>
          <p14:tracePt t="17325" x="6858000" y="3544888"/>
          <p14:tracePt t="17341" x="6840538" y="3446463"/>
          <p14:tracePt t="17358" x="6823075" y="3375025"/>
          <p14:tracePt t="17375" x="6823075" y="3340100"/>
          <p14:tracePt t="17392" x="6813550" y="3276600"/>
          <p14:tracePt t="17408" x="6796088" y="3205163"/>
          <p14:tracePt t="17425" x="6769100" y="3098800"/>
          <p14:tracePt t="17442" x="6742113" y="3036888"/>
          <p14:tracePt t="17458" x="6724650" y="3009900"/>
          <p14:tracePt t="17475" x="6705600" y="2982913"/>
          <p14:tracePt t="17492" x="6661150" y="2911475"/>
          <p14:tracePt t="17509" x="6537325" y="2714625"/>
          <p14:tracePt t="17545" x="6357938" y="2446338"/>
          <p14:tracePt t="17549" x="6313488" y="2366963"/>
          <p14:tracePt t="17559" x="6188075" y="2205038"/>
          <p14:tracePt t="17579" x="6143625" y="2152650"/>
          <p14:tracePt t="17592" x="6099175" y="2108200"/>
          <p14:tracePt t="17610" x="6027738" y="2036763"/>
          <p14:tracePt t="17636" x="5965825" y="1973263"/>
          <p14:tracePt t="17656" x="5938838" y="1946275"/>
          <p14:tracePt t="17667" x="5867400" y="1874838"/>
          <p14:tracePt t="17686" x="5840413" y="1857375"/>
          <p14:tracePt t="17699" x="5732463" y="1795463"/>
          <p14:tracePt t="17718" x="5715000" y="1768475"/>
          <p14:tracePt t="17730" x="5661025" y="1731963"/>
          <p14:tracePt t="17748" x="5626100" y="1714500"/>
          <p14:tracePt t="17761" x="5572125" y="1687513"/>
          <p14:tracePt t="17781" x="5537200" y="1687513"/>
          <p14:tracePt t="17795" x="5491163" y="1679575"/>
          <p14:tracePt t="17812" x="5465763" y="1679575"/>
          <p14:tracePt t="17826" x="5402263" y="1697038"/>
          <p14:tracePt t="17844" x="5340350" y="1724025"/>
          <p14:tracePt t="17862" x="5313363" y="1724025"/>
          <p14:tracePt t="17876" x="5259388" y="1751013"/>
          <p14:tracePt t="17895" x="5241925" y="1758950"/>
          <p14:tracePt t="17910" x="5187950" y="1776413"/>
          <p14:tracePt t="17927" x="5153025" y="1776413"/>
          <p14:tracePt t="17956" x="5143500" y="1776413"/>
          <p14:tracePt t="17967" x="5126038" y="1776413"/>
          <p14:tracePt t="17987" x="5108575" y="1776413"/>
          <p14:tracePt t="18013" x="5099050" y="1776413"/>
          <p14:tracePt t="18138" x="5089525" y="1776413"/>
          <p14:tracePt t="18156" x="5089525" y="1768475"/>
          <p14:tracePt t="18176" x="5108575" y="1751013"/>
          <p14:tracePt t="18222" x="5126038" y="1741488"/>
          <p14:tracePt t="18234" x="5160963" y="1741488"/>
          <p14:tracePt t="18254" x="5205413" y="1731963"/>
          <p14:tracePt t="18281" x="5214938" y="1731963"/>
          <p14:tracePt t="18300" x="5241925" y="1731963"/>
          <p14:tracePt t="18327" x="5259388" y="1731963"/>
          <p14:tracePt t="18345" x="5268913" y="1731963"/>
          <p14:tracePt t="18365" x="5295900" y="1731963"/>
          <p14:tracePt t="18398" x="5303838" y="1731963"/>
          <p14:tracePt t="18424" x="5330825" y="1731963"/>
          <p14:tracePt t="18444" x="5330825" y="1741488"/>
          <p14:tracePt t="18704" x="5330825" y="1758950"/>
          <p14:tracePt t="18724" x="5330825" y="1795463"/>
          <p14:tracePt t="18751" x="5330825" y="1847850"/>
          <p14:tracePt t="18771" x="5340350" y="1874838"/>
          <p14:tracePt t="18784" x="5384800" y="1955800"/>
          <p14:tracePt t="18804" x="5384800" y="1965325"/>
          <p14:tracePt t="18831" x="5411788" y="2009775"/>
          <p14:tracePt t="18849" x="5419725" y="2017713"/>
          <p14:tracePt t="18861" x="5429250" y="2044700"/>
          <p14:tracePt t="18881" x="5446713" y="2071688"/>
          <p14:tracePt t="18894" x="5473700" y="2116138"/>
          <p14:tracePt t="18913" x="5473700" y="2125663"/>
          <p14:tracePt t="18924" x="5510213" y="2179638"/>
          <p14:tracePt t="18943" x="5537200" y="2214563"/>
          <p14:tracePt t="18961" x="5537200" y="2224088"/>
          <p14:tracePt t="18974" x="5545138" y="2232025"/>
          <p14:tracePt t="18992" x="5554663" y="2232025"/>
          <p14:tracePt t="19288" x="5545138" y="2232025"/>
          <p14:tracePt t="20166" x="5537200" y="2232025"/>
          <p14:tracePt t="20204" x="5527675" y="2232025"/>
          <p14:tracePt t="20249" x="5518150" y="2232025"/>
          <p14:tracePt t="20297" x="5518150" y="2241550"/>
          <p14:tracePt t="20344" x="5510213" y="2241550"/>
          <p14:tracePt t="20451" x="5518150" y="2241550"/>
          <p14:tracePt t="21099" x="5537200" y="2241550"/>
          <p14:tracePt t="21111" x="5572125" y="2232025"/>
          <p14:tracePt t="21130" x="5589588" y="2232025"/>
          <p14:tracePt t="21144" x="5670550" y="2205038"/>
          <p14:tracePt t="21164" x="5732463" y="2187575"/>
          <p14:tracePt t="21174" x="5830888" y="2160588"/>
          <p14:tracePt t="21195" x="5884863" y="2143125"/>
          <p14:tracePt t="21207" x="5946775" y="2133600"/>
          <p14:tracePt t="21234" x="5965825" y="2133600"/>
          <p14:tracePt t="21246" x="6000750" y="2133600"/>
          <p14:tracePt t="21258" x="6045200" y="2125663"/>
          <p14:tracePt t="21270" x="6081713" y="2116138"/>
          <p14:tracePt t="21287" x="6197600" y="2108200"/>
          <p14:tracePt t="21304" x="6269038" y="2098675"/>
          <p14:tracePt t="21320" x="6402388" y="2081213"/>
          <p14:tracePt t="21337" x="6510338" y="2071688"/>
          <p14:tracePt t="21354" x="6527800" y="2071688"/>
          <p14:tracePt t="21370" x="6527800" y="2044700"/>
          <p14:tracePt t="21443" x="6500813" y="2027238"/>
          <p14:tracePt t="21461" x="6483350" y="2017713"/>
          <p14:tracePt t="21474" x="6446838" y="1990725"/>
          <p14:tracePt t="21485" x="6340475" y="1946275"/>
          <p14:tracePt t="21505" x="6242050" y="1911350"/>
          <p14:tracePt t="21524" x="6205538" y="1893888"/>
          <p14:tracePt t="21537" x="6153150" y="1874838"/>
          <p14:tracePt t="21548" x="5983288" y="1812925"/>
          <p14:tracePt t="21568" x="5884863" y="1776413"/>
          <p14:tracePt t="21581" x="5643563" y="1687513"/>
          <p14:tracePt t="21600" x="5554663" y="1643063"/>
          <p14:tracePt t="21611" x="5429250" y="1589088"/>
          <p14:tracePt t="21631" x="5295900" y="1544638"/>
          <p14:tracePt t="21650" x="5241925" y="1527175"/>
          <p14:tracePt t="21661" x="5197475" y="1509713"/>
          <p14:tracePt t="21681" x="5170488" y="1509713"/>
          <p14:tracePt t="21694" x="5089525" y="1509713"/>
          <p14:tracePt t="21713" x="5037138" y="1509713"/>
          <p14:tracePt t="21724" x="4983163" y="1527175"/>
          <p14:tracePt t="21744" x="4956175" y="1527175"/>
          <p14:tracePt t="21755" x="4919663" y="1544638"/>
          <p14:tracePt t="21774" x="4902200" y="1544638"/>
          <p14:tracePt t="21801" x="4894263" y="1544638"/>
          <p14:tracePt t="21912" x="4884738" y="1544638"/>
          <p14:tracePt t="22020" x="4875213" y="1544638"/>
          <p14:tracePt t="22040" x="4857750" y="1544638"/>
          <p14:tracePt t="22104" x="4848225" y="1544638"/>
          <p14:tracePt t="22116" x="4830763" y="1544638"/>
          <p14:tracePt t="22136" x="4822825" y="1544638"/>
          <p14:tracePt t="22147" x="4813300" y="1554163"/>
          <p14:tracePt t="22166" x="4803775" y="1554163"/>
          <p14:tracePt t="22178" x="4803775" y="1562100"/>
          <p14:tracePt t="22291" x="4803775" y="1581150"/>
          <p14:tracePt t="22325" x="4803775" y="1589088"/>
          <p14:tracePt t="22336" x="4803775" y="1608138"/>
          <p14:tracePt t="22356" x="4803775" y="1616075"/>
          <p14:tracePt t="22368" x="4813300" y="1633538"/>
          <p14:tracePt t="22387" x="4813300" y="1652588"/>
          <p14:tracePt t="22400" x="4822825" y="1670050"/>
          <p14:tracePt t="22418" x="4830763" y="1679575"/>
          <p14:tracePt t="22429" x="4830763" y="1687513"/>
          <p14:tracePt t="22449" x="4840288" y="1687513"/>
          <p14:tracePt t="22462" x="4840288" y="1697038"/>
          <p14:tracePt t="22494" x="4848225" y="1697038"/>
          <p14:tracePt t="25838" x="4848225" y="1704975"/>
          <p14:tracePt t="26209" x="4848225" y="1714500"/>
          <p14:tracePt t="26816" x="4857750" y="1724025"/>
          <p14:tracePt t="26834" x="4867275" y="1731963"/>
          <p14:tracePt t="26868" x="4875213" y="1731963"/>
          <p14:tracePt t="26880" x="4894263" y="1751013"/>
          <p14:tracePt t="26898" x="4911725" y="1758950"/>
          <p14:tracePt t="26910" x="4965700" y="1795463"/>
          <p14:tracePt t="26929" x="4983163" y="1803400"/>
          <p14:tracePt t="26941" x="5027613" y="1822450"/>
          <p14:tracePt t="26959" x="5081588" y="1847850"/>
          <p14:tracePt t="26978" x="5108575" y="1857375"/>
          <p14:tracePt t="26991" x="5160963" y="1884363"/>
          <p14:tracePt t="27010" x="5180013" y="1884363"/>
          <p14:tracePt t="27024" x="5276850" y="1919288"/>
          <p14:tracePt t="27044" x="5330825" y="1938338"/>
          <p14:tracePt t="27055" x="5483225" y="2009775"/>
          <p14:tracePt t="27072" x="5562600" y="2036763"/>
          <p14:tracePt t="27088" x="5688013" y="2089150"/>
          <p14:tracePt t="27105" x="5741988" y="2108200"/>
          <p14:tracePt t="27121" x="5857875" y="2143125"/>
          <p14:tracePt t="27138" x="5884863" y="2152650"/>
          <p14:tracePt t="27154" x="5991225" y="2187575"/>
          <p14:tracePt t="27171" x="6037263" y="2197100"/>
          <p14:tracePt t="27188" x="6180138" y="2241550"/>
          <p14:tracePt t="27204" x="6242050" y="2259013"/>
          <p14:tracePt t="27221" x="6402388" y="2303463"/>
          <p14:tracePt t="27238" x="6419850" y="2312988"/>
          <p14:tracePt t="27255" x="6510338" y="2339975"/>
          <p14:tracePt t="27271" x="6562725" y="2347913"/>
          <p14:tracePt t="27288" x="6724650" y="2393950"/>
          <p14:tracePt t="27305" x="6840538" y="2428875"/>
          <p14:tracePt t="27324" x="6867525" y="2438400"/>
          <p14:tracePt t="27338" x="6956425" y="2455863"/>
          <p14:tracePt t="27355" x="6973888" y="2465388"/>
          <p14:tracePt t="27372" x="7037388" y="2473325"/>
          <p14:tracePt t="27388" x="7072313" y="2482850"/>
          <p14:tracePt t="27405" x="7143750" y="2500313"/>
          <p14:tracePt t="27422" x="7170738" y="2509838"/>
          <p14:tracePt t="27439" x="7232650" y="2527300"/>
          <p14:tracePt t="27455" x="7269163" y="2536825"/>
          <p14:tracePt t="27472" x="7331075" y="2554288"/>
          <p14:tracePt t="27489" x="7348538" y="2562225"/>
          <p14:tracePt t="27505" x="7402513" y="2571750"/>
          <p14:tracePt t="27539" x="7419975" y="2571750"/>
          <p14:tracePt t="27550" x="7429500" y="2571750"/>
          <p14:tracePt t="27563" x="7446963" y="2571750"/>
          <p14:tracePt t="27574" x="7466013" y="2571750"/>
          <p14:tracePt t="27589" x="7500938" y="2571750"/>
          <p14:tracePt t="27606" x="7518400" y="2571750"/>
          <p14:tracePt t="27623" x="7537450" y="2571750"/>
          <p14:tracePt t="27639" x="7554913" y="2571750"/>
          <p14:tracePt t="27656" x="7589838" y="2571750"/>
          <p14:tracePt t="27674" x="7634288" y="2571750"/>
          <p14:tracePt t="27689" x="7653338" y="2571750"/>
          <p14:tracePt t="27706" x="7697788" y="2571750"/>
          <p14:tracePt t="27724" x="7705725" y="2571750"/>
          <p14:tracePt t="27739" x="7732713" y="2562225"/>
          <p14:tracePt t="27756" x="7742238" y="2562225"/>
          <p14:tracePt t="27774" x="7777163" y="2554288"/>
          <p14:tracePt t="27790" x="7786688" y="2544763"/>
          <p14:tracePt t="27807" x="7813675" y="2517775"/>
          <p14:tracePt t="27824" x="7858125" y="2490788"/>
          <p14:tracePt t="27842" x="7867650" y="2482850"/>
          <p14:tracePt t="27857" x="7894638" y="2446338"/>
          <p14:tracePt t="27874" x="7912100" y="2438400"/>
          <p14:tracePt t="27890" x="7939088" y="2393950"/>
          <p14:tracePt t="27907" x="7947025" y="2384425"/>
          <p14:tracePt t="27926" x="7974013" y="2347913"/>
          <p14:tracePt t="27940" x="7983538" y="2322513"/>
          <p14:tracePt t="27957" x="8018463" y="2268538"/>
          <p14:tracePt t="27974" x="8037513" y="2214563"/>
          <p14:tracePt t="27990" x="8045450" y="2187575"/>
          <p14:tracePt t="28007" x="8054975" y="2143125"/>
          <p14:tracePt t="28024" x="8054975" y="2133600"/>
          <p14:tracePt t="28041" x="8054975" y="2081213"/>
          <p14:tracePt t="28057" x="8062913" y="2044700"/>
          <p14:tracePt t="28074" x="8062913" y="1973263"/>
          <p14:tracePt t="28091" x="8062913" y="1919288"/>
          <p14:tracePt t="28109" x="8062913" y="1893888"/>
          <p14:tracePt t="28124" x="8054975" y="1803400"/>
          <p14:tracePt t="28141" x="8045450" y="1768475"/>
          <p14:tracePt t="28157" x="8018463" y="1714500"/>
          <p14:tracePt t="28176" x="8018463" y="1687513"/>
          <p14:tracePt t="28191" x="7991475" y="1643063"/>
          <p14:tracePt t="28208" x="7974013" y="1625600"/>
          <p14:tracePt t="28226" x="7947025" y="1562100"/>
          <p14:tracePt t="28241" x="7929563" y="1536700"/>
          <p14:tracePt t="28258" x="7885113" y="1473200"/>
          <p14:tracePt t="28274" x="7867650" y="1455738"/>
          <p14:tracePt t="28291" x="7831138" y="1401763"/>
          <p14:tracePt t="28308" x="7804150" y="1393825"/>
          <p14:tracePt t="28325" x="7777163" y="1366838"/>
          <p14:tracePt t="28341" x="7742238" y="1347788"/>
          <p14:tracePt t="28358" x="7705725" y="1322388"/>
          <p14:tracePt t="28375" x="7626350" y="1285875"/>
          <p14:tracePt t="28394" x="7608888" y="1285875"/>
          <p14:tracePt t="28408" x="7537450" y="1258888"/>
          <p14:tracePt t="28425" x="7518400" y="1250950"/>
          <p14:tracePt t="28442" x="7446963" y="1241425"/>
          <p14:tracePt t="28458" x="7412038" y="1231900"/>
          <p14:tracePt t="28475" x="7286625" y="1214438"/>
          <p14:tracePt t="28492" x="7242175" y="1204913"/>
          <p14:tracePt t="28508" x="7108825" y="1187450"/>
          <p14:tracePt t="28535" x="7072313" y="1187450"/>
          <p14:tracePt t="28544" x="6965950" y="1179513"/>
          <p14:tracePt t="28564" x="6929438" y="1179513"/>
          <p14:tracePt t="28576" x="6813550" y="1169988"/>
          <p14:tracePt t="28594" x="6769100" y="1169988"/>
          <p14:tracePt t="28609" x="6661150" y="1169988"/>
          <p14:tracePt t="28626" x="6545263" y="1169988"/>
          <p14:tracePt t="28644" x="6510338" y="1169988"/>
          <p14:tracePt t="28659" x="6384925" y="1169988"/>
          <p14:tracePt t="28676" x="6303963" y="1179513"/>
          <p14:tracePt t="28692" x="6143625" y="1196975"/>
          <p14:tracePt t="28709" x="6099175" y="1196975"/>
          <p14:tracePt t="28726" x="5956300" y="1214438"/>
          <p14:tracePt t="28743" x="5894388" y="1223963"/>
          <p14:tracePt t="28759" x="5875338" y="1231900"/>
          <p14:tracePt t="28776" x="5751513" y="1258888"/>
          <p14:tracePt t="28794" x="5680075" y="1276350"/>
          <p14:tracePt t="28809" x="5554663" y="1322388"/>
          <p14:tracePt t="28826" x="5500688" y="1339850"/>
          <p14:tracePt t="28843" x="5357813" y="1384300"/>
          <p14:tracePt t="28859" x="5303838" y="1401763"/>
          <p14:tracePt t="28876" x="5116513" y="1482725"/>
          <p14:tracePt t="28893" x="5045075" y="1536700"/>
          <p14:tracePt t="28911" x="5000625" y="1554163"/>
          <p14:tracePt t="28926" x="4919663" y="1608138"/>
          <p14:tracePt t="28943" x="4902200" y="1625600"/>
          <p14:tracePt t="28960" x="4830763" y="1679575"/>
          <p14:tracePt t="28976" x="4795838" y="1697038"/>
          <p14:tracePt t="28994" x="4732338" y="1776413"/>
          <p14:tracePt t="29010" x="4705350" y="1803400"/>
          <p14:tracePt t="29027" x="4652963" y="1884363"/>
          <p14:tracePt t="29044" x="4625975" y="1901825"/>
          <p14:tracePt t="29060" x="4581525" y="1990725"/>
          <p14:tracePt t="29077" x="4554538" y="2036763"/>
          <p14:tracePt t="29094" x="4527550" y="2108200"/>
          <p14:tracePt t="29110" x="4510088" y="2143125"/>
          <p14:tracePt t="29127" x="4500563" y="2214563"/>
          <p14:tracePt t="29145" x="4483100" y="2276475"/>
          <p14:tracePt t="29164" x="4483100" y="2303463"/>
          <p14:tracePt t="29177" x="4483100" y="2366963"/>
          <p14:tracePt t="29194" x="4483100" y="2401888"/>
          <p14:tracePt t="29211" x="4491038" y="2490788"/>
          <p14:tracePt t="29227" x="4491038" y="2527300"/>
          <p14:tracePt t="29244" x="4510088" y="2616200"/>
          <p14:tracePt t="29261" x="4527550" y="2670175"/>
          <p14:tracePt t="29277" x="4554538" y="2741613"/>
          <p14:tracePt t="29294" x="4562475" y="2768600"/>
          <p14:tracePt t="29311" x="4589463" y="2830513"/>
          <p14:tracePt t="29328" x="4608513" y="2874963"/>
          <p14:tracePt t="29346" x="4652963" y="2928938"/>
          <p14:tracePt t="29361" x="4670425" y="2955925"/>
          <p14:tracePt t="29378" x="4741863" y="3062288"/>
          <p14:tracePt t="29395" x="4786313" y="3116263"/>
          <p14:tracePt t="29412" x="4840288" y="3179763"/>
          <p14:tracePt t="29430" x="4875213" y="3214688"/>
          <p14:tracePt t="29445" x="4956175" y="3295650"/>
          <p14:tracePt t="29462" x="5000625" y="3330575"/>
          <p14:tracePt t="29478" x="5081588" y="3394075"/>
          <p14:tracePt t="29495" x="5108575" y="3411538"/>
          <p14:tracePt t="29511" x="5259388" y="3509963"/>
          <p14:tracePt t="29546" x="5357813" y="3562350"/>
          <p14:tracePt t="29556" x="5429250" y="3598863"/>
          <p14:tracePt t="29568" x="5554663" y="3652838"/>
          <p14:tracePt t="29587" x="5581650" y="3660775"/>
          <p14:tracePt t="29599" x="5680075" y="3687763"/>
          <p14:tracePt t="29618" x="5705475" y="3697288"/>
          <p14:tracePt t="29630" x="5803900" y="3724275"/>
          <p14:tracePt t="29650" x="5848350" y="3724275"/>
          <p14:tracePt t="29662" x="5973763" y="3741738"/>
          <p14:tracePt t="29680" x="6000750" y="3741738"/>
          <p14:tracePt t="29695" x="6081713" y="3751263"/>
          <p14:tracePt t="29712" x="6108700" y="3751263"/>
          <p14:tracePt t="29729" x="6180138" y="3751263"/>
          <p14:tracePt t="29746" x="6224588" y="3751263"/>
          <p14:tracePt t="29762" x="6323013" y="3741738"/>
          <p14:tracePt t="29779" x="6429375" y="3705225"/>
          <p14:tracePt t="29796" x="6473825" y="3697288"/>
          <p14:tracePt t="29812" x="6500813" y="3687763"/>
          <p14:tracePt t="29829" x="6589713" y="3652838"/>
          <p14:tracePt t="29846" x="6634163" y="3625850"/>
          <p14:tracePt t="29864" x="6715125" y="3598863"/>
          <p14:tracePt t="29879" x="6804025" y="3562350"/>
          <p14:tracePt t="29896" x="6840538" y="3554413"/>
          <p14:tracePt t="29914" x="6911975" y="3509963"/>
          <p14:tracePt t="29929" x="6956425" y="3500438"/>
          <p14:tracePt t="29946" x="7027863" y="3455988"/>
          <p14:tracePt t="29964" x="7081838" y="3429000"/>
          <p14:tracePt t="29980" x="7170738" y="3394075"/>
          <p14:tracePt t="29996" x="7197725" y="3367088"/>
          <p14:tracePt t="30014" x="7286625" y="3322638"/>
          <p14:tracePt t="30039" x="7375525" y="3268663"/>
          <p14:tracePt t="30046" x="7419975" y="3241675"/>
          <p14:tracePt t="30064" x="7483475" y="3197225"/>
          <p14:tracePt t="30080" x="7518400" y="3160713"/>
          <p14:tracePt t="30097" x="7599363" y="3089275"/>
          <p14:tracePt t="30114" x="7626350" y="3062288"/>
          <p14:tracePt t="30130" x="7705725" y="2982913"/>
          <p14:tracePt t="30147" x="7742238" y="2946400"/>
          <p14:tracePt t="30164" x="7831138" y="2822575"/>
          <p14:tracePt t="30180" x="7920038" y="2670175"/>
          <p14:tracePt t="30199" x="7939088" y="2616200"/>
          <p14:tracePt t="30214" x="7966075" y="2473325"/>
          <p14:tracePt t="30231" x="7974013" y="2446338"/>
          <p14:tracePt t="30247" x="7991475" y="2357438"/>
          <p14:tracePt t="30264" x="7991475" y="2339975"/>
          <p14:tracePt t="30281" x="7991475" y="2268538"/>
          <p14:tracePt t="30297" x="7991475" y="2251075"/>
          <p14:tracePt t="30314" x="7983538" y="2179638"/>
          <p14:tracePt t="30331" x="7974013" y="2152650"/>
          <p14:tracePt t="30347" x="7956550" y="2108200"/>
          <p14:tracePt t="30364" x="7939088" y="2081213"/>
          <p14:tracePt t="30381" x="7894638" y="2000250"/>
          <p14:tracePt t="30398" x="7858125" y="1946275"/>
          <p14:tracePt t="30414" x="7759700" y="1812925"/>
          <p14:tracePt t="30431" x="7715250" y="1751013"/>
          <p14:tracePt t="30449" x="7688263" y="1731963"/>
          <p14:tracePt t="30464" x="7661275" y="1704975"/>
          <p14:tracePt t="30481" x="7634288" y="1687513"/>
          <p14:tracePt t="30498" x="7554913" y="1625600"/>
          <p14:tracePt t="30515" x="7537450" y="1616075"/>
          <p14:tracePt t="30531" x="7446963" y="1571625"/>
          <p14:tracePt t="30548" x="7419975" y="1554163"/>
          <p14:tracePt t="30565" x="7358063" y="1527175"/>
          <p14:tracePt t="30581" x="7304088" y="1509713"/>
          <p14:tracePt t="30598" x="7215188" y="1482725"/>
          <p14:tracePt t="30615" x="7180263" y="1465263"/>
          <p14:tracePt t="30632" x="7062788" y="1446213"/>
          <p14:tracePt t="30648" x="7037388" y="1438275"/>
          <p14:tracePt t="30665" x="6884988" y="1411288"/>
          <p14:tracePt t="30682" x="6858000" y="1411288"/>
          <p14:tracePt t="30709" x="6823075" y="1411288"/>
          <p14:tracePt t="30721" x="6786563" y="1401763"/>
          <p14:tracePt t="30733" x="6759575" y="1401763"/>
          <p14:tracePt t="30749" x="6680200" y="1401763"/>
          <p14:tracePt t="30766" x="6643688" y="1401763"/>
          <p14:tracePt t="30782" x="6537325" y="1401763"/>
          <p14:tracePt t="30799" x="6438900" y="1401763"/>
          <p14:tracePt t="30815" x="6411913" y="1401763"/>
          <p14:tracePt t="30832" x="6303963" y="1401763"/>
          <p14:tracePt t="30849" x="6259513" y="1401763"/>
          <p14:tracePt t="30866" x="6161088" y="1411288"/>
          <p14:tracePt t="30882" x="6126163" y="1419225"/>
          <p14:tracePt t="30899" x="6027738" y="1428750"/>
          <p14:tracePt t="30916" x="5991225" y="1438275"/>
          <p14:tracePt t="30932" x="5902325" y="1455738"/>
          <p14:tracePt t="30949" x="5848350" y="1465263"/>
          <p14:tracePt t="30966" x="5741988" y="1490663"/>
          <p14:tracePt t="30984" x="5715000" y="1490663"/>
          <p14:tracePt t="30999" x="5626100" y="1527175"/>
          <p14:tracePt t="31016" x="5518150" y="1571625"/>
          <p14:tracePt t="31048" x="5429250" y="1598613"/>
          <p14:tracePt t="31064" x="5402263" y="1616075"/>
          <p14:tracePt t="31076" x="5322888" y="1643063"/>
          <p14:tracePt t="31096" x="5295900" y="1660525"/>
          <p14:tracePt t="31108" x="5241925" y="1697038"/>
          <p14:tracePt t="31127" x="5224463" y="1704975"/>
          <p14:tracePt t="31139" x="5187950" y="1724025"/>
          <p14:tracePt t="31158" x="5197475" y="1724025"/>
          <p14:tracePt t="31344" x="5224463" y="1724025"/>
          <p14:tracePt t="31364" x="5241925" y="1714500"/>
          <p14:tracePt t="31375" x="5251450" y="1704975"/>
          <p14:tracePt t="31394" x="5268913" y="1704975"/>
          <p14:tracePt t="31406" x="5295900" y="1687513"/>
          <p14:tracePt t="31426" x="5313363" y="1670050"/>
          <p14:tracePt t="31438" x="5340350" y="1660525"/>
          <p14:tracePt t="31456" x="5348288" y="1652588"/>
          <p14:tracePt t="31469" x="5357813" y="1652588"/>
          <p14:tracePt t="31504" x="5357813" y="1633538"/>
          <p14:tracePt t="31514" x="5384800" y="1616075"/>
          <p14:tracePt t="31539" x="5384800" y="1598613"/>
          <p14:tracePt t="31552" x="5384800" y="1589088"/>
          <p14:tracePt t="31597" x="5384800" y="1562100"/>
          <p14:tracePt t="31630" x="5384800" y="1554163"/>
          <p14:tracePt t="31656" x="5357813" y="1544638"/>
          <p14:tracePt t="31675" x="5348288" y="1544638"/>
          <p14:tracePt t="31687" x="5322888" y="1536700"/>
          <p14:tracePt t="31707" x="5259388" y="1536700"/>
          <p14:tracePt t="31740" x="5232400" y="1544638"/>
          <p14:tracePt t="31751" x="5187950" y="1571625"/>
          <p14:tracePt t="31772" x="5160963" y="1589088"/>
          <p14:tracePt t="31784" x="5081588" y="1625600"/>
          <p14:tracePt t="31804" x="5054600" y="1633538"/>
          <p14:tracePt t="31814" x="4983163" y="1679575"/>
          <p14:tracePt t="31834" x="4938713" y="1697038"/>
          <p14:tracePt t="31846" x="4875213" y="1758950"/>
          <p14:tracePt t="31865" x="4822825" y="1795463"/>
          <p14:tracePt t="31877" x="4714875" y="1893888"/>
          <p14:tracePt t="31896" x="4670425" y="1928813"/>
          <p14:tracePt t="31907" x="4572000" y="2009775"/>
          <p14:tracePt t="31927" x="4527550" y="2054225"/>
          <p14:tracePt t="31939" x="4429125" y="2160588"/>
          <p14:tracePt t="31958" x="4384675" y="2205038"/>
          <p14:tracePt t="31970" x="4303713" y="2295525"/>
          <p14:tracePt t="31989" x="4187825" y="2438400"/>
          <p14:tracePt t="32009" x="4152900" y="2509838"/>
          <p14:tracePt t="32021" x="4116388" y="2562225"/>
          <p14:tracePt t="32036" x="4062413" y="2670175"/>
          <p14:tracePt t="32054" x="4044950" y="2705100"/>
          <p14:tracePt t="32069" x="4010025" y="2795588"/>
          <p14:tracePt t="32086" x="4000500" y="2822575"/>
          <p14:tracePt t="32103" x="3973513" y="2919413"/>
          <p14:tracePt t="32119" x="3938588" y="3009900"/>
          <p14:tracePt t="32136" x="3929063" y="3027363"/>
          <p14:tracePt t="32154" x="3929063" y="3071813"/>
          <p14:tracePt t="32169" x="3929063" y="3108325"/>
          <p14:tracePt t="32186" x="3929063" y="3133725"/>
          <p14:tracePt t="32204" x="3929063" y="3152775"/>
          <p14:tracePt t="32220" x="3938588" y="3205163"/>
          <p14:tracePt t="32236" x="3946525" y="3232150"/>
          <p14:tracePt t="32254" x="3965575" y="3286125"/>
          <p14:tracePt t="32270" x="3973513" y="3303588"/>
          <p14:tracePt t="32286" x="3990975" y="3357563"/>
          <p14:tracePt t="32305" x="4010025" y="3384550"/>
          <p14:tracePt t="32320" x="4037013" y="3438525"/>
          <p14:tracePt t="32337" x="4071938" y="3482975"/>
          <p14:tracePt t="32354" x="4081463" y="3500438"/>
          <p14:tracePt t="32370" x="4116388" y="3536950"/>
          <p14:tracePt t="32387" x="4133850" y="3554413"/>
          <p14:tracePt t="32404" x="4197350" y="3608388"/>
          <p14:tracePt t="32420" x="4205288" y="3616325"/>
          <p14:tracePt t="32437" x="4268788" y="3652838"/>
          <p14:tracePt t="32454" x="4286250" y="3660775"/>
          <p14:tracePt t="32470" x="4330700" y="3679825"/>
          <p14:tracePt t="32487" x="4357688" y="3697288"/>
          <p14:tracePt t="32504" x="4419600" y="3714750"/>
          <p14:tracePt t="32521" x="4438650" y="3714750"/>
          <p14:tracePt t="32537" x="4537075" y="3732213"/>
          <p14:tracePt t="32555" x="4598988" y="3732213"/>
          <p14:tracePt t="32574" x="4625975" y="3741738"/>
          <p14:tracePt t="32587" x="4751388" y="3751263"/>
          <p14:tracePt t="32605" x="4795838" y="3751263"/>
          <p14:tracePt t="32621" x="4919663" y="3759200"/>
          <p14:tracePt t="32638" x="4956175" y="3768725"/>
          <p14:tracePt t="32654" x="5089525" y="3776663"/>
          <p14:tracePt t="32671" x="5180013" y="3786188"/>
          <p14:tracePt t="32688" x="5348288" y="3813175"/>
          <p14:tracePt t="32704" x="5429250" y="3822700"/>
          <p14:tracePt t="32721" x="5670550" y="3848100"/>
          <p14:tracePt t="32738" x="5759450" y="3857625"/>
          <p14:tracePt t="32755" x="5983288" y="3867150"/>
          <p14:tracePt t="32771" x="6062663" y="3867150"/>
          <p14:tracePt t="32788" x="6269038" y="3884613"/>
          <p14:tracePt t="32805" x="6429375" y="3894138"/>
          <p14:tracePt t="32822" x="6670675" y="3894138"/>
          <p14:tracePt t="32838" x="6759575" y="3902075"/>
          <p14:tracePt t="32855" x="6894513" y="3902075"/>
          <p14:tracePt t="32872" x="6973888" y="3902075"/>
          <p14:tracePt t="32888" x="7143750" y="3911600"/>
          <p14:tracePt t="32905" x="7232650" y="3911600"/>
          <p14:tracePt t="32922" x="7429500" y="3911600"/>
          <p14:tracePt t="32938" x="7680325" y="3911600"/>
          <p14:tracePt t="32955" x="7751763" y="3911600"/>
          <p14:tracePt t="32972" x="7920038" y="3911600"/>
          <p14:tracePt t="32989" x="7991475" y="3911600"/>
          <p14:tracePt t="33005" x="8215313" y="3911600"/>
          <p14:tracePt t="33022" x="8259763" y="3911600"/>
          <p14:tracePt t="33040" x="8447088" y="3911600"/>
          <p14:tracePt t="33056" x="8537575" y="3911600"/>
          <p14:tracePt t="33072" x="8572500" y="3911600"/>
          <p14:tracePt t="33089" x="8643938" y="3911600"/>
          <p14:tracePt t="33106" x="8796338" y="3911600"/>
          <p14:tracePt t="33123" x="8867775" y="3911600"/>
          <p14:tracePt t="33139" x="9055100" y="3911600"/>
          <p14:tracePt t="33157" x="9099550" y="3911600"/>
          <p14:tracePt t="33174" x="9134475" y="3894138"/>
          <p14:tracePt t="33189" x="9134475" y="3884613"/>
          <p14:tracePt t="33206" x="9134475" y="3875088"/>
          <p14:tracePt t="33223" x="9134475" y="3857625"/>
          <p14:tracePt t="33239" x="9134475" y="3848100"/>
          <p14:tracePt t="33256" x="9134475" y="3830638"/>
          <p14:tracePt t="33274" x="9134475" y="3822700"/>
          <p14:tracePt t="33296" x="9134475" y="3813175"/>
          <p14:tracePt t="33360" x="9134475" y="3803650"/>
          <p14:tracePt t="33454" x="9134475" y="3795713"/>
          <p14:tracePt t="33497" x="9134475" y="3776663"/>
          <p14:tracePt t="33517" x="9134475" y="3768725"/>
          <p14:tracePt t="33549" x="9134475" y="3751263"/>
          <p14:tracePt t="33580" x="9134475" y="3741738"/>
          <p14:tracePt t="33610" x="9134475" y="3732213"/>
          <p14:tracePt t="33642" x="9134475" y="3724275"/>
          <p14:tracePt t="33654" x="9134475" y="3714750"/>
          <p14:tracePt t="33675" x="9134475" y="3705225"/>
          <p14:tracePt t="33686" x="9134475" y="3697288"/>
          <p14:tracePt t="33706" x="9134475" y="3687763"/>
          <p14:tracePt t="33717" x="9134475" y="3670300"/>
          <p14:tracePt t="33736" x="9134475" y="3652838"/>
          <p14:tracePt t="33768" x="9134475" y="3643313"/>
          <p14:tracePt t="33779" x="9134475" y="3633788"/>
          <p14:tracePt t="33799" x="9134475" y="3616325"/>
          <p14:tracePt t="33829" x="9134475" y="3608388"/>
          <p14:tracePt t="33842" x="9134475" y="3598863"/>
          <p14:tracePt t="33868" x="9134475" y="3589338"/>
          <p14:tracePt t="33880" x="9134475" y="3581400"/>
          <p14:tracePt t="33904" x="9134475" y="3562350"/>
          <p14:tracePt t="33925" x="9134475" y="3554413"/>
          <p14:tracePt t="33936" x="9134475" y="3527425"/>
          <p14:tracePt t="33955" x="9134475" y="3509963"/>
          <p14:tracePt t="33988" x="9134475" y="3500438"/>
          <p14:tracePt t="33999" x="9134475" y="3482975"/>
          <p14:tracePt t="34019" x="9134475" y="3473450"/>
          <p14:tracePt t="34031" x="9134475" y="3465513"/>
          <p14:tracePt t="34050" x="9134475" y="3455988"/>
          <p14:tracePt t="34062" x="9134475" y="3429000"/>
          <p14:tracePt t="34080" x="9134475" y="3419475"/>
          <p14:tracePt t="34092" x="9134475" y="3402013"/>
          <p14:tracePt t="34114" x="9134475" y="3375025"/>
          <p14:tracePt t="34144" x="9134475" y="3357563"/>
          <p14:tracePt t="34175" x="9134475" y="3348038"/>
          <p14:tracePt t="34187" x="9134475" y="3330575"/>
          <p14:tracePt t="34205" x="9134475" y="3322638"/>
          <p14:tracePt t="34217" x="9134475" y="3313113"/>
          <p14:tracePt t="34235" x="9134475" y="3295650"/>
          <p14:tracePt t="34255" x="9134475" y="3286125"/>
          <p14:tracePt t="34268" x="9134475" y="3276600"/>
          <p14:tracePt t="34286" x="9134475" y="3268663"/>
          <p14:tracePt t="34299" x="9134475" y="3251200"/>
          <p14:tracePt t="34319" x="9134475" y="3241675"/>
          <p14:tracePt t="34331" x="9134475" y="3224213"/>
          <p14:tracePt t="34362" x="9134475" y="3205163"/>
          <p14:tracePt t="34381" x="9134475" y="3187700"/>
          <p14:tracePt t="34412" x="9134475" y="3170238"/>
          <p14:tracePt t="34444" x="9134475" y="3160713"/>
          <p14:tracePt t="34475" x="9134475" y="3152775"/>
          <p14:tracePt t="34487" x="9134475" y="3143250"/>
          <p14:tracePt t="34506" x="9134475" y="3133725"/>
          <p14:tracePt t="34612" x="9134475" y="3125788"/>
          <p14:tracePt t="34802" x="9126538" y="3125788"/>
          <p14:tracePt t="34994" x="9117013" y="3125788"/>
          <p14:tracePt t="35058" x="9117013" y="3116263"/>
          <p14:tracePt t="65587" x="9099550" y="3116263"/>
          <p14:tracePt t="66342" x="9072563" y="3098800"/>
          <p14:tracePt t="66354" x="9045575" y="3081338"/>
          <p14:tracePt t="66366" x="8991600" y="3062288"/>
          <p14:tracePt t="66386" x="8983663" y="3062288"/>
          <p14:tracePt t="66399" x="8939213" y="3044825"/>
          <p14:tracePt t="66420" x="8912225" y="3044825"/>
          <p14:tracePt t="66432" x="8831263" y="3044825"/>
          <p14:tracePt t="66454" x="8777288" y="3044825"/>
          <p14:tracePt t="66465" x="8732838" y="3062288"/>
          <p14:tracePt t="66479" x="8661400" y="3081338"/>
          <p14:tracePt t="66498" x="8643938" y="3089275"/>
          <p14:tracePt t="66509" x="8572500" y="3133725"/>
          <p14:tracePt t="66547" x="8518525" y="3170238"/>
          <p14:tracePt t="66559" x="8491538" y="3197225"/>
          <p14:tracePt t="66572" x="8420100" y="3241675"/>
          <p14:tracePt t="66590" x="8402638" y="3268663"/>
          <p14:tracePt t="66603" x="8348663" y="3322638"/>
          <p14:tracePt t="66621" x="8251825" y="3411538"/>
          <p14:tracePt t="66654" x="8224838" y="3438525"/>
          <p14:tracePt t="66665" x="8153400" y="3490913"/>
          <p14:tracePt t="66686" x="8126413" y="3500438"/>
          <p14:tracePt t="66698" x="8072438" y="3536950"/>
          <p14:tracePt t="66718" x="8045450" y="3554413"/>
          <p14:tracePt t="66729" x="7991475" y="3581400"/>
          <p14:tracePt t="66748" x="7966075" y="3581400"/>
          <p14:tracePt t="66760" x="7920038" y="3608388"/>
          <p14:tracePt t="66779" x="7875588" y="3633788"/>
          <p14:tracePt t="66791" x="7823200" y="3660775"/>
          <p14:tracePt t="66809" x="7759700" y="3687763"/>
          <p14:tracePt t="66829" x="7751763" y="3687763"/>
          <p14:tracePt t="66841" x="7742238" y="3697288"/>
          <p14:tracePt t="66857" x="7732713" y="3697288"/>
          <p14:tracePt t="66874" x="7697788" y="3705225"/>
          <p14:tracePt t="66891" x="7688263" y="3714750"/>
          <p14:tracePt t="66907" x="7643813" y="3741738"/>
          <p14:tracePt t="66924" x="7616825" y="3741738"/>
          <p14:tracePt t="66941" x="7581900" y="3768725"/>
          <p14:tracePt t="66958" x="7562850" y="3776663"/>
          <p14:tracePt t="66974" x="7518400" y="3803650"/>
          <p14:tracePt t="66991" x="7500938" y="3803650"/>
          <p14:tracePt t="67008" x="7439025" y="3848100"/>
          <p14:tracePt t="67044" x="7402513" y="3875088"/>
          <p14:tracePt t="67058" x="7375525" y="3894138"/>
          <p14:tracePt t="67075" x="7358063" y="3911600"/>
          <p14:tracePt t="67091" x="7340600" y="3919538"/>
          <p14:tracePt t="67108" x="7296150" y="3956050"/>
          <p14:tracePt t="67125" x="7259638" y="3983038"/>
          <p14:tracePt t="67142" x="7232650" y="4000500"/>
          <p14:tracePt t="67158" x="7188200" y="4027488"/>
          <p14:tracePt t="67175" x="7161213" y="4044950"/>
          <p14:tracePt t="67192" x="7134225" y="4071938"/>
          <p14:tracePt t="67208" x="7116763" y="4089400"/>
          <p14:tracePt t="67225" x="7072313" y="4125913"/>
          <p14:tracePt t="67242" x="7054850" y="4143375"/>
          <p14:tracePt t="67259" x="7010400" y="4170363"/>
          <p14:tracePt t="67276" x="6983413" y="4179888"/>
          <p14:tracePt t="67292" x="6946900" y="4214813"/>
          <p14:tracePt t="67309" x="6884988" y="4251325"/>
          <p14:tracePt t="67325" x="6858000" y="4268788"/>
          <p14:tracePt t="67342" x="6777038" y="4303713"/>
          <p14:tracePt t="67360" x="6732588" y="4330700"/>
          <p14:tracePt t="67378" x="6715125" y="4330700"/>
          <p14:tracePt t="67392" x="6661150" y="4357688"/>
          <p14:tracePt t="67410" x="6653213" y="4367213"/>
          <p14:tracePt t="67426" x="6589713" y="4394200"/>
          <p14:tracePt t="67443" x="6572250" y="4394200"/>
          <p14:tracePt t="67459" x="6510338" y="4419600"/>
          <p14:tracePt t="67476" x="6491288" y="4429125"/>
          <p14:tracePt t="67494" x="6438900" y="4446588"/>
          <p14:tracePt t="67509" x="6419850" y="4456113"/>
          <p14:tracePt t="67526" x="6357938" y="4465638"/>
          <p14:tracePt t="67544" x="6340475" y="4473575"/>
          <p14:tracePt t="67559" x="6276975" y="4491038"/>
          <p14:tracePt t="67576" x="6259513" y="4510088"/>
          <p14:tracePt t="67594" x="6188075" y="4527550"/>
          <p14:tracePt t="67610" x="6134100" y="4545013"/>
          <p14:tracePt t="67628" x="6108700" y="4554538"/>
          <p14:tracePt t="67644" x="6062663" y="4554538"/>
          <p14:tracePt t="67660" x="6000750" y="4554538"/>
          <p14:tracePt t="67676" x="5973763" y="4545013"/>
          <p14:tracePt t="67694" x="5956300" y="4537075"/>
          <p14:tracePt t="67710" x="5929313" y="4527550"/>
          <p14:tracePt t="67727" x="5902325" y="4527550"/>
          <p14:tracePt t="67744" x="5884863" y="4510088"/>
          <p14:tracePt t="67760" x="5848350" y="4491038"/>
          <p14:tracePt t="67777" x="5830888" y="4491038"/>
          <p14:tracePt t="67795" x="5830888" y="4483100"/>
          <p14:tracePt t="67810" x="5813425" y="4465638"/>
          <p14:tracePt t="67847" x="5803900" y="4446588"/>
          <p14:tracePt t="67886" x="5803900" y="4438650"/>
          <p14:tracePt t="67897" x="5786438" y="4419600"/>
          <p14:tracePt t="67909" x="5786438" y="4411663"/>
          <p14:tracePt t="67928" x="5786438" y="4402138"/>
          <p14:tracePt t="67940" x="5776913" y="4357688"/>
          <p14:tracePt t="67959" x="5776913" y="4340225"/>
          <p14:tracePt t="67972" x="5776913" y="4295775"/>
          <p14:tracePt t="67991" x="5776913" y="4276725"/>
          <p14:tracePt t="68002" x="5768975" y="4232275"/>
          <p14:tracePt t="68022" x="5768975" y="4205288"/>
          <p14:tracePt t="68038" x="5759450" y="4152900"/>
          <p14:tracePt t="68053" x="5759450" y="4133850"/>
          <p14:tracePt t="68064" x="5759450" y="4081463"/>
          <p14:tracePt t="68084" x="5759450" y="4054475"/>
          <p14:tracePt t="68095" x="5759450" y="4000500"/>
          <p14:tracePt t="68114" x="5759450" y="3983038"/>
          <p14:tracePt t="68128" x="5759450" y="3929063"/>
          <p14:tracePt t="68145" x="5759450" y="3894138"/>
          <p14:tracePt t="68161" x="5759450" y="3840163"/>
          <p14:tracePt t="68178" x="5759450" y="3759200"/>
          <p14:tracePt t="68195" x="5751513" y="3714750"/>
          <p14:tracePt t="68211" x="5751513" y="3633788"/>
          <p14:tracePt t="68228" x="5751513" y="3581400"/>
          <p14:tracePt t="68245" x="5751513" y="3509963"/>
          <p14:tracePt t="68262" x="5751513" y="3455988"/>
          <p14:tracePt t="68278" x="5751513" y="3340100"/>
          <p14:tracePt t="68295" x="5751513" y="3286125"/>
          <p14:tracePt t="68312" x="5751513" y="3179763"/>
          <p14:tracePt t="68328" x="5751513" y="3152775"/>
          <p14:tracePt t="68346" x="5751513" y="3098800"/>
          <p14:tracePt t="68362" x="5751513" y="3044825"/>
          <p14:tracePt t="68379" x="5751513" y="3000375"/>
          <p14:tracePt t="68395" x="5741988" y="2857500"/>
          <p14:tracePt t="68412" x="5741988" y="2751138"/>
          <p14:tracePt t="68430" x="5732463" y="2714625"/>
          <p14:tracePt t="68445" x="5732463" y="2633663"/>
          <p14:tracePt t="68462" x="5732463" y="2581275"/>
          <p14:tracePt t="68488" x="5732463" y="2517775"/>
          <p14:tracePt t="68507" x="5732463" y="2384425"/>
          <p14:tracePt t="68542" x="5732463" y="2357438"/>
          <p14:tracePt t="68555" x="5732463" y="2339975"/>
          <p14:tracePt t="68567" x="5732463" y="2276475"/>
          <p14:tracePt t="68588" x="5732463" y="2251075"/>
          <p14:tracePt t="68599" x="5732463" y="2232025"/>
          <p14:tracePt t="68617" x="5732463" y="2214563"/>
          <p14:tracePt t="68630" x="5732463" y="2197100"/>
          <p14:tracePt t="68665" x="5732463" y="2187575"/>
          <p14:tracePt t="68676" x="5759450" y="2143125"/>
          <p14:tracePt t="68696" x="5768975" y="2116138"/>
          <p14:tracePt t="68707" x="5768975" y="2108200"/>
          <p14:tracePt t="68725" x="5786438" y="2081213"/>
          <p14:tracePt t="68745" x="5795963" y="2062163"/>
          <p14:tracePt t="68772" x="5803900" y="2044700"/>
          <p14:tracePt t="68804" x="5813425" y="2036763"/>
          <p14:tracePt t="68824" x="5813425" y="2027238"/>
          <p14:tracePt t="68835" x="5822950" y="2009775"/>
          <p14:tracePt t="68854" x="5830888" y="1990725"/>
          <p14:tracePt t="68886" x="5840413" y="1990725"/>
          <p14:tracePt t="68898" x="5848350" y="1982788"/>
          <p14:tracePt t="68916" x="5857875" y="1955800"/>
          <p14:tracePt t="68947" x="5875338" y="1946275"/>
          <p14:tracePt t="68949" x="5894388" y="1928813"/>
          <p14:tracePt t="68980" x="5902325" y="1919288"/>
          <p14:tracePt t="68991" x="5919788" y="1919288"/>
          <p14:tracePt t="69014" x="5946775" y="1901825"/>
          <p14:tracePt t="69046" x="5973763" y="1901825"/>
          <p14:tracePt t="69069" x="6010275" y="1893888"/>
          <p14:tracePt t="69088" x="6072188" y="1893888"/>
          <p14:tracePt t="69108" x="6099175" y="1893888"/>
          <p14:tracePt t="69119" x="6161088" y="1893888"/>
          <p14:tracePt t="69138" x="6180138" y="1893888"/>
          <p14:tracePt t="69150" x="6232525" y="1893888"/>
          <p14:tracePt t="69169" x="6296025" y="1893888"/>
          <p14:tracePt t="69180" x="6491288" y="1919288"/>
          <p14:tracePt t="69200" x="6527800" y="1928813"/>
          <p14:tracePt t="69212" x="6634163" y="1946275"/>
          <p14:tracePt t="69231" x="6688138" y="1955800"/>
          <p14:tracePt t="69244" x="6769100" y="1965325"/>
          <p14:tracePt t="69264" x="6831013" y="1973263"/>
          <p14:tracePt t="69275" x="7000875" y="2009775"/>
          <p14:tracePt t="69294" x="7089775" y="2017713"/>
          <p14:tracePt t="69305" x="7358063" y="2089150"/>
          <p14:tracePt t="69325" x="7446963" y="2108200"/>
          <p14:tracePt t="69337" x="7527925" y="2133600"/>
          <p14:tracePt t="69356" x="7562850" y="2143125"/>
          <p14:tracePt t="69369" x="7697788" y="2160588"/>
          <p14:tracePt t="69390" x="7777163" y="2170113"/>
          <p14:tracePt t="69401" x="7929563" y="2205038"/>
          <p14:tracePt t="69421" x="8010525" y="2214563"/>
          <p14:tracePt t="69447" x="8161338" y="2241550"/>
          <p14:tracePt t="69467" x="8205788" y="2241550"/>
          <p14:tracePt t="69478" x="8358188" y="2276475"/>
          <p14:tracePt t="69500" x="8412163" y="2286000"/>
          <p14:tracePt t="69511" x="8589963" y="2322513"/>
          <p14:tracePt t="69541" x="8626475" y="2330450"/>
          <p14:tracePt t="69545" x="8751888" y="2339975"/>
          <p14:tracePt t="69564" x="8777288" y="2339975"/>
          <p14:tracePt t="69575" x="8848725" y="2339975"/>
          <p14:tracePt t="69594" x="8894763" y="2339975"/>
          <p14:tracePt t="69605" x="9018588" y="2339975"/>
          <p14:tracePt t="69625" x="9082088" y="2339975"/>
          <p14:tracePt t="69637" x="9134475" y="2339975"/>
          <p14:tracePt t="69656" x="9134475" y="2347913"/>
          <p14:tracePt t="153837" x="9134475" y="2322513"/>
          <p14:tracePt t="153951" x="9134475" y="2303463"/>
          <p14:tracePt t="153964" x="9126538" y="2268538"/>
          <p14:tracePt t="153986" x="9099550" y="2187575"/>
          <p14:tracePt t="154018" x="9072563" y="2143125"/>
          <p14:tracePt t="154027" x="9001125" y="1973263"/>
          <p14:tracePt t="154054" x="8894763" y="1741488"/>
          <p14:tracePt t="154086" x="8867775" y="1679575"/>
          <p14:tracePt t="154092" x="8858250" y="1660525"/>
          <p14:tracePt t="154120" x="8813800" y="1571625"/>
          <p14:tracePt t="154152" x="8804275" y="1562100"/>
          <p14:tracePt t="154170" x="8796338" y="1554163"/>
          <p14:tracePt t="154215" x="8732838" y="1527175"/>
          <p14:tracePt t="154234" x="8680450" y="1509713"/>
          <p14:tracePt t="154254" x="8572500" y="1473200"/>
          <p14:tracePt t="154286" x="8491538" y="1465263"/>
          <p14:tracePt t="154296" x="8447088" y="1465263"/>
          <p14:tracePt t="154321" x="8170863" y="1465263"/>
          <p14:tracePt t="154352" x="7966075" y="1473200"/>
          <p14:tracePt t="154359" x="7902575" y="1482725"/>
          <p14:tracePt t="154388" x="7751763" y="1517650"/>
          <p14:tracePt t="154419" x="7653338" y="1562100"/>
          <p14:tracePt t="154421" x="7304088" y="1679575"/>
          <p14:tracePt t="154452" x="7197725" y="1714500"/>
          <p14:tracePt t="154464" x="6938963" y="1795463"/>
          <p14:tracePt t="154488" x="6616700" y="1911350"/>
          <p14:tracePt t="154520" x="6581775" y="1928813"/>
          <p14:tracePt t="154526" x="6340475" y="2044700"/>
          <p14:tracePt t="154555" x="5929313" y="2276475"/>
          <p14:tracePt t="154586" x="5705475" y="2419350"/>
          <p14:tracePt t="154596" x="5626100" y="2465388"/>
          <p14:tracePt t="154622" x="5473700" y="2571750"/>
          <p14:tracePt t="154654" x="5330825" y="2670175"/>
          <p14:tracePt t="154659" x="5286375" y="2705100"/>
          <p14:tracePt t="154689" x="5170488" y="2803525"/>
          <p14:tracePt t="154720" x="5072063" y="2911475"/>
          <p14:tracePt t="154722" x="4911725" y="3044825"/>
          <p14:tracePt t="154754" x="4884738" y="3071813"/>
          <p14:tracePt t="154764" x="4840288" y="3098800"/>
          <p14:tracePt t="154789" x="4803775" y="3133725"/>
          <p14:tracePt t="154820" x="4786313" y="3152775"/>
          <p14:tracePt t="154827" x="4751388" y="3197225"/>
          <p14:tracePt t="154856" x="4751388" y="3205163"/>
          <p14:tracePt t="154918" x="4751388" y="3214688"/>
          <p14:tracePt t="154929" x="4751388" y="3224213"/>
          <p14:tracePt t="154941" x="4741863" y="3241675"/>
          <p14:tracePt t="154956" x="4732338" y="3259138"/>
          <p14:tracePt t="154987" x="4732338" y="3268663"/>
          <p14:tracePt t="155029" x="4714875" y="3295650"/>
          <p14:tracePt t="155068" x="4714875" y="3313113"/>
          <p14:tracePt t="155079" x="4714875" y="3340100"/>
          <p14:tracePt t="155098" x="4714875" y="3357563"/>
          <p14:tracePt t="155124" x="4714875" y="3411538"/>
          <p14:tracePt t="155155" x="4714875" y="3429000"/>
          <p14:tracePt t="155160" x="4714875" y="3438525"/>
          <p14:tracePt t="155190" x="4714875" y="3429000"/>
          <p14:tracePt t="155250" x="4741863" y="3394075"/>
          <p14:tracePt t="155269" x="4759325" y="3367088"/>
          <p14:tracePt t="155281" x="4803775" y="3251200"/>
          <p14:tracePt t="155302" x="4867275" y="3054350"/>
          <p14:tracePt t="155320" x="4894263" y="2955925"/>
          <p14:tracePt t="155332" x="4929188" y="2705100"/>
          <p14:tracePt t="155351" x="4946650" y="2625725"/>
          <p14:tracePt t="155363" x="4983163" y="2428875"/>
          <p14:tracePt t="155392" x="5027613" y="2133600"/>
          <p14:tracePt t="155423" x="5037138" y="2054225"/>
          <p14:tracePt t="155428" x="5062538" y="1955800"/>
          <p14:tracePt t="155442" x="5081588" y="1785938"/>
          <p14:tracePt t="155459" x="5089525" y="1758950"/>
          <p14:tracePt t="155475" x="5116513" y="1598613"/>
          <p14:tracePt t="155492" x="5126038" y="1527175"/>
          <p14:tracePt t="155509" x="5160963" y="1347788"/>
          <p14:tracePt t="155524" x="5160963" y="1312863"/>
          <p14:tracePt t="155547" x="5170488" y="1214438"/>
          <p14:tracePt t="155558" x="5170488" y="1204913"/>
          <p14:tracePt t="155575" x="5180013" y="1143000"/>
          <p14:tracePt t="155591" x="5180013" y="1125538"/>
          <p14:tracePt t="155608" x="5180013" y="1116013"/>
          <p14:tracePt t="155724" x="5160963" y="1098550"/>
          <p14:tracePt t="155742" x="5153025" y="1089025"/>
          <p14:tracePt t="155754" x="5153025" y="1081088"/>
          <p14:tracePt t="155772" x="5143500" y="1071563"/>
          <p14:tracePt t="155784" x="5133975" y="1071563"/>
          <p14:tracePt t="155864" x="5133975" y="1081088"/>
          <p14:tracePt t="156684" x="5133975" y="1089025"/>
          <p14:tracePt t="157122" x="5143500" y="1089025"/>
          <p14:tracePt t="157814" x="5143500" y="1098550"/>
          <p14:tracePt t="158039" x="5153025" y="1108075"/>
          <p14:tracePt t="158351" x="5153025" y="1116013"/>
          <p14:tracePt t="158417" x="5153025" y="1125538"/>
          <p14:tracePt t="158447" x="5170488" y="1143000"/>
          <p14:tracePt t="158478" x="5170488" y="1152525"/>
          <p14:tracePt t="158490" x="5180013" y="1187450"/>
          <p14:tracePt t="158509" x="5187950" y="1196975"/>
          <p14:tracePt t="158535" x="5197475" y="1231900"/>
          <p14:tracePt t="158565" x="5214938" y="1258888"/>
          <p14:tracePt t="158571" x="5224463" y="1285875"/>
          <p14:tracePt t="158602" x="5268913" y="1393825"/>
          <p14:tracePt t="158633" x="5295900" y="1446213"/>
          <p14:tracePt t="158653" x="5313363" y="1473200"/>
          <p14:tracePt t="158679" x="5313363" y="1500188"/>
          <p14:tracePt t="158702" x="5330825" y="1554163"/>
          <p14:tracePt t="158733" x="5340350" y="1562100"/>
          <p14:tracePt t="158741" x="5348288" y="1608138"/>
          <p14:tracePt t="158772" x="5348288" y="1616075"/>
          <p14:tracePt t="158802" x="5367338" y="1643063"/>
          <p14:tracePt t="158833" x="5367338" y="1660525"/>
          <p14:tracePt t="158865" x="5375275" y="1679575"/>
          <p14:tracePt t="158869" x="5375275" y="1704975"/>
          <p14:tracePt t="158900" x="5375275" y="1731963"/>
          <p14:tracePt t="158931" x="5384800" y="1758950"/>
          <p14:tracePt t="158936" x="5384800" y="1785938"/>
          <p14:tracePt t="158968" x="5394325" y="1812925"/>
          <p14:tracePt t="158999" x="5394325" y="1822450"/>
          <p14:tracePt t="159010" x="5394325" y="1830388"/>
          <p14:tracePt t="159041" x="5394325" y="1847850"/>
          <p14:tracePt t="159070" x="5402263" y="1874838"/>
          <p14:tracePt t="159101" x="5402263" y="1893888"/>
          <p14:tracePt t="159132" x="5402263" y="1901825"/>
          <p14:tracePt t="159136" x="5411788" y="1911350"/>
          <p14:tracePt t="159167" x="5411788" y="1928813"/>
          <p14:tracePt t="159198" x="5411788" y="1938338"/>
          <p14:tracePt t="159281" x="5411788" y="1946275"/>
          <p14:tracePt t="159320" x="5411788" y="1955800"/>
          <p14:tracePt t="159339" x="5419725" y="1982788"/>
          <p14:tracePt t="159370" x="5419725" y="1990725"/>
          <p14:tracePt t="159407" x="5429250" y="2027238"/>
          <p14:tracePt t="159455" x="5438775" y="2044700"/>
          <p14:tracePt t="159485" x="5456238" y="2071688"/>
          <p14:tracePt t="159516" x="5456238" y="2089150"/>
          <p14:tracePt t="159551" x="5465763" y="2108200"/>
          <p14:tracePt t="159582" x="5465763" y="2116138"/>
          <p14:tracePt t="159605" x="5483225" y="2133600"/>
          <p14:tracePt t="159636" x="5483225" y="2143125"/>
          <p14:tracePt t="159706" x="5483225" y="2152650"/>
          <p14:tracePt t="159763" x="5491163" y="2152650"/>
          <p14:tracePt t="159813" x="5491163" y="2160588"/>
          <p14:tracePt t="160063" x="5491163" y="2170113"/>
          <p14:tracePt t="160394" x="5500688" y="2170113"/>
          <p14:tracePt t="160521" x="5500688" y="2179638"/>
          <p14:tracePt t="160596" x="5483225" y="2179638"/>
          <p14:tracePt t="161068" x="5465763" y="2160588"/>
          <p14:tracePt t="161087" x="5456238" y="2160588"/>
          <p14:tracePt t="161098" x="5446713" y="2160588"/>
          <p14:tracePt t="161117" x="5429250" y="2160588"/>
          <p14:tracePt t="161151" x="5419725" y="2160588"/>
          <p14:tracePt t="161176" x="5394325" y="2160588"/>
          <p14:tracePt t="161207" x="5367338" y="2160588"/>
          <p14:tracePt t="161212" x="5357813" y="2170113"/>
          <p14:tracePt t="161243" x="5322888" y="2170113"/>
          <p14:tracePt t="161273" x="5313363" y="2170113"/>
          <p14:tracePt t="161276" x="5241925" y="2179638"/>
          <p14:tracePt t="161308" x="5224463" y="2179638"/>
          <p14:tracePt t="161319" x="5170488" y="2179638"/>
          <p14:tracePt t="161343" x="5089525" y="2160588"/>
          <p14:tracePt t="161375" x="5072063" y="2160588"/>
          <p14:tracePt t="161380" x="5018088" y="2152650"/>
          <p14:tracePt t="161410" x="4946650" y="2143125"/>
          <p14:tracePt t="161441" x="4894263" y="2143125"/>
          <p14:tracePt t="161451" x="4867275" y="2143125"/>
          <p14:tracePt t="161477" x="4803775" y="2143125"/>
          <p14:tracePt t="161507" x="4768850" y="2133600"/>
          <p14:tracePt t="161513" x="4679950" y="2133600"/>
          <p14:tracePt t="161555" x="4616450" y="2133600"/>
          <p14:tracePt t="161577" x="4537075" y="2125663"/>
          <p14:tracePt t="161608" x="4518025" y="2125663"/>
          <p14:tracePt t="161618" x="4465638" y="2116138"/>
          <p14:tracePt t="161645" x="4394200" y="2098675"/>
          <p14:tracePt t="161676" x="4375150" y="2089150"/>
          <p14:tracePt t="161680" x="4367213" y="2081213"/>
          <p14:tracePt t="161711" x="4348163" y="2081213"/>
          <p14:tracePt t="161742" x="4322763" y="2071688"/>
          <p14:tracePt t="161758" x="4303713" y="2062163"/>
          <p14:tracePt t="161778" x="4259263" y="2044700"/>
          <p14:tracePt t="161810" x="4259263" y="2036763"/>
          <p14:tracePt t="161827" x="4241800" y="2036763"/>
          <p14:tracePt t="161845" x="4232275" y="2017713"/>
          <p14:tracePt t="161876" x="4214813" y="2017713"/>
          <p14:tracePt t="161889" x="4214813" y="2009775"/>
          <p14:tracePt t="161911" x="4205288" y="2009775"/>
          <p14:tracePt t="162092" x="4214813" y="2009775"/>
          <p14:tracePt t="163048" x="4205288" y="2009775"/>
          <p14:tracePt t="163255" x="4197350" y="2009775"/>
          <p14:tracePt t="163268" x="4179888" y="2009775"/>
          <p14:tracePt t="163288" x="4170363" y="2009775"/>
          <p14:tracePt t="163316" x="4152900" y="2000250"/>
          <p14:tracePt t="163346" x="4133850" y="2000250"/>
          <p14:tracePt t="163349" x="4125913" y="2000250"/>
          <p14:tracePt t="163380" x="4089400" y="2000250"/>
          <p14:tracePt t="163382" x="4027488" y="1990725"/>
          <p14:tracePt t="163413" x="4010025" y="1990725"/>
          <p14:tracePt t="163430" x="4000500" y="1990725"/>
          <p14:tracePt t="163449" x="3965575" y="1990725"/>
          <p14:tracePt t="163480" x="3919538" y="1990725"/>
          <p14:tracePt t="163489" x="3875088" y="1990725"/>
          <p14:tracePt t="163516" x="3795713" y="1990725"/>
          <p14:tracePt t="163551" x="3759200" y="2000250"/>
          <p14:tracePt t="163568" x="3741738" y="2000250"/>
          <p14:tracePt t="163595" x="3724275" y="2000250"/>
          <p14:tracePt t="163617" x="3697288" y="2009775"/>
          <p14:tracePt t="163648" x="3660775" y="2009775"/>
          <p14:tracePt t="163650" x="3608388" y="2017713"/>
          <p14:tracePt t="163682" x="3598863" y="2017713"/>
          <p14:tracePt t="163695" x="3544888" y="2017713"/>
          <p14:tracePt t="163717" x="3482975" y="2017713"/>
          <p14:tracePt t="163747" x="3465513" y="2027238"/>
          <p14:tracePt t="163771" x="3455988" y="2027238"/>
          <p14:tracePt t="163790" x="3446463" y="2027238"/>
          <p14:tracePt t="163817" x="3438525" y="2027238"/>
          <p14:tracePt t="163913" x="3429000" y="2027238"/>
          <p14:tracePt t="163958" x="3429000" y="2017713"/>
          <p14:tracePt t="164169" x="3429000" y="2009775"/>
          <p14:tracePt t="164243" x="3429000" y="2000250"/>
          <p14:tracePt t="164295" x="3438525" y="2000250"/>
          <p14:tracePt t="164305" x="3438525" y="1990725"/>
          <p14:tracePt t="164325" x="3446463" y="1990725"/>
          <p14:tracePt t="164352" x="3465513" y="1973263"/>
          <p14:tracePt t="164383" x="3482975" y="1965325"/>
          <p14:tracePt t="164402" x="3490913" y="1946275"/>
          <p14:tracePt t="164420" x="3509963" y="1938338"/>
          <p14:tracePt t="164452" x="3517900" y="1938338"/>
          <p14:tracePt t="164463" x="3536950" y="1928813"/>
          <p14:tracePt t="164486" x="3571875" y="1901825"/>
          <p14:tracePt t="164516" x="3581400" y="1893888"/>
          <p14:tracePt t="164542" x="3608388" y="1866900"/>
          <p14:tracePt t="164562" x="3616325" y="1866900"/>
          <p14:tracePt t="164586" x="3643313" y="1847850"/>
          <p14:tracePt t="164617" x="3652838" y="1839913"/>
          <p14:tracePt t="164619" x="3679825" y="1822450"/>
          <p14:tracePt t="164651" x="3687763" y="1812925"/>
          <p14:tracePt t="164656" x="3697288" y="1812925"/>
          <p14:tracePt t="164686" x="3724275" y="1795463"/>
          <p14:tracePt t="164717" x="3732213" y="1785938"/>
          <p14:tracePt t="164731" x="3741738" y="1776413"/>
          <p14:tracePt t="164753" x="3751263" y="1768475"/>
          <p14:tracePt t="164785" x="3759200" y="1768475"/>
          <p14:tracePt t="164873" x="3759200" y="1758950"/>
          <p14:tracePt t="164966" x="3768725" y="1758950"/>
          <p14:tracePt t="164998" x="3776663" y="1758950"/>
          <p14:tracePt t="165046" x="3786188" y="1758950"/>
          <p14:tracePt t="165155" x="3786188" y="1751013"/>
          <p14:tracePt t="165205" x="3795713" y="1751013"/>
          <p14:tracePt t="165279" x="3786188" y="1751013"/>
          <p14:tracePt t="165436" x="3776663" y="1751013"/>
          <p14:tracePt t="165455" x="3768725" y="1751013"/>
          <p14:tracePt t="165467" x="3751263" y="1758950"/>
          <p14:tracePt t="165489" x="3732213" y="1768475"/>
          <p14:tracePt t="165520" x="3705225" y="1776413"/>
          <p14:tracePt t="165531" x="3652838" y="1795463"/>
          <p14:tracePt t="165556" x="3562350" y="1822450"/>
          <p14:tracePt t="165587" x="3536950" y="1830388"/>
          <p14:tracePt t="165593" x="3527425" y="1839913"/>
          <p14:tracePt t="165623" x="3446463" y="1884363"/>
          <p14:tracePt t="165654" x="3429000" y="1884363"/>
          <p14:tracePt t="165656" x="3375025" y="1919288"/>
          <p14:tracePt t="165687" x="3357563" y="1928813"/>
          <p14:tracePt t="165689" x="3303588" y="1955800"/>
          <p14:tracePt t="165720" x="3224213" y="2000250"/>
          <p14:tracePt t="165741" x="3205163" y="2009775"/>
          <p14:tracePt t="165756" x="3125788" y="2036763"/>
          <p14:tracePt t="165787" x="3062288" y="2054225"/>
          <p14:tracePt t="165802" x="3044825" y="2071688"/>
          <p14:tracePt t="165823" x="2973388" y="2089150"/>
          <p14:tracePt t="165855" x="2911475" y="2116138"/>
          <p14:tracePt t="165865" x="2894013" y="2125663"/>
          <p14:tracePt t="165890" x="2813050" y="2143125"/>
          <p14:tracePt t="165921" x="2768600" y="2152650"/>
          <p14:tracePt t="165927" x="2751138" y="2160588"/>
          <p14:tracePt t="165957" x="2705100" y="2170113"/>
          <p14:tracePt t="165988" x="2660650" y="2197100"/>
          <p14:tracePt t="166005" x="2598738" y="2214563"/>
          <p14:tracePt t="166025" x="2517775" y="2232025"/>
          <p14:tracePt t="166057" x="2509838" y="2241550"/>
          <p14:tracePt t="166066" x="2446338" y="2259013"/>
          <p14:tracePt t="166091" x="2393950" y="2276475"/>
          <p14:tracePt t="166121" x="2330450" y="2295525"/>
          <p14:tracePt t="166131" x="2312988" y="2303463"/>
          <p14:tracePt t="166157" x="2276475" y="2303463"/>
          <p14:tracePt t="166189" x="2268538" y="2312988"/>
          <p14:tracePt t="166226" x="2259013" y="2312988"/>
          <p14:tracePt t="166238" x="2276475" y="2295525"/>
          <p14:tracePt t="166415" x="2286000" y="2276475"/>
          <p14:tracePt t="166427" x="2322513" y="2251075"/>
          <p14:tracePt t="166446" x="2330450" y="2232025"/>
          <p14:tracePt t="166459" x="2366963" y="2187575"/>
          <p14:tracePt t="166491" x="2401888" y="2160588"/>
          <p14:tracePt t="166509" x="2419350" y="2143125"/>
          <p14:tracePt t="166525" x="2517775" y="2089150"/>
          <p14:tracePt t="166557" x="2616200" y="2054225"/>
          <p14:tracePt t="166571" x="2652713" y="2044700"/>
          <p14:tracePt t="166592" x="2776538" y="2000250"/>
          <p14:tracePt t="166623" x="2867025" y="1973263"/>
          <p14:tracePt t="166636" x="2894013" y="1965325"/>
          <p14:tracePt t="166659" x="3000375" y="1919288"/>
          <p14:tracePt t="166690" x="3062288" y="1901825"/>
          <p14:tracePt t="166698" x="3089275" y="1893888"/>
          <p14:tracePt t="166726" x="3125788" y="1874838"/>
          <p14:tracePt t="166757" x="3170238" y="1866900"/>
          <p14:tracePt t="166777" x="3187700" y="1857375"/>
          <p14:tracePt t="166793" x="3268663" y="1839913"/>
          <p14:tracePt t="166825" x="3276600" y="1839913"/>
          <p14:tracePt t="166839" x="3286125" y="1830388"/>
          <p14:tracePt t="166860" x="3322638" y="1822450"/>
          <p14:tracePt t="166891" x="3340100" y="1822450"/>
          <p14:tracePt t="166918" x="3313113" y="1822450"/>
          <p14:tracePt t="166983" x="3303588" y="1830388"/>
          <p14:tracePt t="166995" x="3286125" y="1830388"/>
          <p14:tracePt t="167015" x="3276600" y="1830388"/>
          <p14:tracePt t="167057" x="3251200" y="1830388"/>
          <p14:tracePt t="167061" x="3160713" y="1839913"/>
          <p14:tracePt t="167093" x="3143250" y="1847850"/>
          <p14:tracePt t="167102" x="3081338" y="1857375"/>
          <p14:tracePt t="167127" x="3009900" y="1874838"/>
          <p14:tracePt t="167158" x="2982913" y="1884363"/>
          <p14:tracePt t="167165" x="2867025" y="1901825"/>
          <p14:tracePt t="167194" x="2751138" y="1928813"/>
          <p14:tracePt t="167226" x="2679700" y="1946275"/>
          <p14:tracePt t="167235" x="2652713" y="1955800"/>
          <p14:tracePt t="167261" x="2562225" y="1965325"/>
          <p14:tracePt t="167292" x="2509838" y="1973263"/>
          <p14:tracePt t="167296" x="2490788" y="1982788"/>
          <p14:tracePt t="167326" x="2428875" y="2000250"/>
          <p14:tracePt t="167328" x="2347913" y="2027238"/>
          <p14:tracePt t="167360" x="2330450" y="2027238"/>
          <p14:tracePt t="167372" x="2251075" y="2036763"/>
          <p14:tracePt t="167395" x="2152650" y="2054225"/>
          <p14:tracePt t="167427" x="2125663" y="2054225"/>
          <p14:tracePt t="167433" x="2108200" y="2054225"/>
          <p14:tracePt t="167461" x="2108200" y="2044700"/>
          <p14:tracePt t="167607" x="2108200" y="2036763"/>
          <p14:tracePt t="167626" x="2125663" y="2027238"/>
          <p14:tracePt t="167638" x="2152650" y="2009775"/>
          <p14:tracePt t="167662" x="2232025" y="1973263"/>
          <p14:tracePt t="167693" x="2276475" y="1955800"/>
          <p14:tracePt t="167700" x="2374900" y="1928813"/>
          <p14:tracePt t="167729" x="2536825" y="1893888"/>
          <p14:tracePt t="167760" x="2589213" y="1893888"/>
          <p14:tracePt t="167762" x="2697163" y="1874838"/>
          <p14:tracePt t="167795" x="2822575" y="1857375"/>
          <p14:tracePt t="167799" x="2840038" y="1857375"/>
          <p14:tracePt t="167829" x="2973388" y="1830388"/>
          <p14:tracePt t="167860" x="3071813" y="1812925"/>
          <p14:tracePt t="167863" x="3116263" y="1803400"/>
          <p14:tracePt t="167879" x="3205163" y="1785938"/>
          <p14:tracePt t="167896" x="3241675" y="1776413"/>
          <p14:tracePt t="167913" x="3340100" y="1768475"/>
          <p14:tracePt t="167930" x="3455988" y="1758950"/>
          <p14:tracePt t="167961" x="3465513" y="1751013"/>
          <p14:tracePt t="167968" x="3544888" y="1741488"/>
          <p14:tracePt t="167996" x="3571875" y="1741488"/>
          <p14:tracePt t="168013" x="3633788" y="1731963"/>
          <p14:tracePt t="168030" x="3652838" y="1724025"/>
          <p14:tracePt t="168047" x="3741738" y="1704975"/>
          <p14:tracePt t="168064" x="3776663" y="1697038"/>
          <p14:tracePt t="168082" x="3795713" y="1687513"/>
          <p14:tracePt t="168097" x="3813175" y="1679575"/>
          <p14:tracePt t="168115" x="3822700" y="1679575"/>
          <p14:tracePt t="168141" x="3840163" y="1670050"/>
          <p14:tracePt t="168161" x="3848100" y="1660525"/>
          <p14:tracePt t="168173" x="3875088" y="1652588"/>
          <p14:tracePt t="168193" x="3884613" y="1652588"/>
          <p14:tracePt t="168205" x="3894138" y="1643063"/>
          <p14:tracePt t="168235" x="3894138" y="1633538"/>
          <p14:tracePt t="168302" x="3902075" y="1633538"/>
          <p14:tracePt t="168316" x="3911600" y="1633538"/>
          <p14:tracePt t="168341" x="3919538" y="1633538"/>
          <p14:tracePt t="168380" x="3919538" y="1625600"/>
          <p14:tracePt t="168441" x="3929063" y="1625600"/>
          <p14:tracePt t="168507" x="3938588" y="1625600"/>
          <p14:tracePt t="168555" x="3938588" y="1616075"/>
          <p14:tracePt t="168648" x="3946525" y="1616075"/>
          <p14:tracePt t="168675" x="3956050" y="1616075"/>
          <p14:tracePt t="168743" x="3965575" y="1616075"/>
          <p14:tracePt t="168881" x="3965575" y="1608138"/>
          <p14:tracePt t="168900" x="3973513" y="1608138"/>
          <p14:tracePt t="168947" x="3983038" y="1608138"/>
          <p14:tracePt t="169021" x="3983038" y="1598613"/>
          <p14:tracePt t="169126" x="3990975" y="1598613"/>
          <p14:tracePt t="169166" x="4000500" y="1598613"/>
          <p14:tracePt t="169193" x="4010025" y="1598613"/>
          <p14:tracePt t="169245" x="4017963" y="1598613"/>
          <p14:tracePt t="169303" x="4017963" y="1589088"/>
          <p14:tracePt t="169355" x="4027488" y="1589088"/>
          <p14:tracePt t="169399" x="4037013" y="1589088"/>
          <p14:tracePt t="169434" x="4044950" y="1589088"/>
          <p14:tracePt t="171088" x="4054475" y="1589088"/>
          <p14:tracePt t="171601" x="4062413" y="1589088"/>
          <p14:tracePt t="173589" x="4071938" y="1589088"/>
          <p14:tracePt t="173705" x="4071938" y="1598613"/>
          <p14:tracePt t="173869" x="4081463" y="1598613"/>
          <p14:tracePt t="174008" x="4081463" y="1608138"/>
          <p14:tracePt t="174067" x="4089400" y="1608138"/>
          <p14:tracePt t="174273" x="4098925" y="1608138"/>
          <p14:tracePt t="174365" x="4098925" y="1616075"/>
          <p14:tracePt t="174513" x="4108450" y="1616075"/>
          <p14:tracePt t="174857" x="4116388" y="1625600"/>
          <p14:tracePt t="175121" x="4125913" y="1625600"/>
          <p14:tracePt t="175329" x="4125913" y="1633538"/>
          <p14:tracePt t="175970" x="4133850" y="1633538"/>
          <p14:tracePt t="176110" x="4133850" y="1643063"/>
          <p14:tracePt t="176210" x="4143375" y="1643063"/>
          <p14:tracePt t="177089" x="4152900" y="1643063"/>
          <p14:tracePt t="177134" x="4160838" y="1643063"/>
          <p14:tracePt t="177146" x="4170363" y="1643063"/>
          <p14:tracePt t="177165" x="4179888" y="1643063"/>
          <p14:tracePt t="177177" x="4197350" y="1643063"/>
          <p14:tracePt t="177196" x="4214813" y="1643063"/>
          <p14:tracePt t="177215" x="4224338" y="1643063"/>
          <p14:tracePt t="177277" x="4232275" y="1643063"/>
          <p14:tracePt t="177325" x="4232275" y="1652588"/>
          <p14:tracePt t="177515" x="4241800" y="1652588"/>
          <p14:tracePt t="177589" x="4241800" y="1660525"/>
          <p14:tracePt t="178299" x="4251325" y="1660525"/>
          <p14:tracePt t="178725" x="4251325" y="1670050"/>
          <p14:tracePt t="178849" x="4259263" y="1670050"/>
          <p14:tracePt t="179239" x="4259263" y="1679575"/>
          <p14:tracePt t="179337" x="4268788" y="1679575"/>
          <p14:tracePt t="179441" x="4276725" y="1679575"/>
          <p14:tracePt t="179698" x="4276725" y="1687513"/>
          <p14:tracePt t="179838" x="4286250" y="1687513"/>
          <p14:tracePt t="180013" x="4286250" y="1697038"/>
          <p14:tracePt t="180062" x="4295775" y="1697038"/>
          <p14:tracePt t="180513" x="4303713" y="1697038"/>
          <p14:tracePt t="180997" x="4303713" y="1687513"/>
          <p14:tracePt t="181146" x="4303713" y="1704975"/>
          <p14:tracePt t="181438" x="4303713" y="1751013"/>
          <p14:tracePt t="181457" x="4303713" y="1768475"/>
          <p14:tracePt t="181469" x="4303713" y="1812925"/>
          <p14:tracePt t="181489" x="4303713" y="1839913"/>
          <p14:tracePt t="181501" x="4313238" y="1893888"/>
          <p14:tracePt t="181519" x="4313238" y="1901825"/>
          <p14:tracePt t="181532" x="4313238" y="1955800"/>
          <p14:tracePt t="181553" x="4313238" y="2036763"/>
          <p14:tracePt t="181570" x="4313238" y="2089150"/>
          <p14:tracePt t="181581" x="4313238" y="2170113"/>
          <p14:tracePt t="181601" x="4313238" y="2197100"/>
          <p14:tracePt t="181613" x="4303713" y="2259013"/>
          <p14:tracePt t="181631" x="4303713" y="2276475"/>
          <p14:tracePt t="181645" x="4295775" y="2330450"/>
          <p14:tracePt t="181663" x="4295775" y="2357438"/>
          <p14:tracePt t="181675" x="4295775" y="2428875"/>
          <p14:tracePt t="181693" x="4295775" y="2446338"/>
          <p14:tracePt t="181706" x="4286250" y="2517775"/>
          <p14:tracePt t="181725" x="4286250" y="2554288"/>
          <p14:tracePt t="181738" x="4286250" y="2625725"/>
          <p14:tracePt t="181756" x="4286250" y="2633663"/>
          <p14:tracePt t="181785" x="4286250" y="2652713"/>
          <p14:tracePt t="181802" x="4286250" y="2670175"/>
          <p14:tracePt t="181815" x="4286250" y="2714625"/>
          <p14:tracePt t="181835" x="4286250" y="2732088"/>
          <p14:tracePt t="181847" x="4286250" y="2786063"/>
          <p14:tracePt t="181866" x="4286250" y="2813050"/>
          <p14:tracePt t="181878" x="4286250" y="2857500"/>
          <p14:tracePt t="181896" x="4286250" y="2874963"/>
          <p14:tracePt t="181909" x="4286250" y="2955925"/>
          <p14:tracePt t="181928" x="4286250" y="2982913"/>
          <p14:tracePt t="181940" x="4286250" y="3036888"/>
          <p14:tracePt t="181958" x="4295775" y="3071813"/>
          <p14:tracePt t="181978" x="4295775" y="3098800"/>
          <p14:tracePt t="181989" x="4295775" y="3125788"/>
          <p14:tracePt t="182007" x="4295775" y="3152775"/>
          <p14:tracePt t="182022" x="4295775" y="3197225"/>
          <p14:tracePt t="182047" x="4295775" y="3224213"/>
          <p14:tracePt t="182056" x="4295775" y="3276600"/>
          <p14:tracePt t="182072" x="4295775" y="3322638"/>
          <p14:tracePt t="182089" x="4303713" y="3402013"/>
          <p14:tracePt t="182106" x="4330700" y="3482975"/>
          <p14:tracePt t="182122" x="4330700" y="3509963"/>
          <p14:tracePt t="182139" x="4330700" y="3536950"/>
          <p14:tracePt t="182156" x="4340225" y="3544888"/>
          <p14:tracePt t="182172" x="4348163" y="3581400"/>
          <p14:tracePt t="182189" x="4348163" y="3589338"/>
          <p14:tracePt t="182206" x="4348163" y="3633788"/>
          <p14:tracePt t="182223" x="4357688" y="3660775"/>
          <p14:tracePt t="182239" x="4357688" y="3714750"/>
          <p14:tracePt t="182256" x="4357688" y="3741738"/>
          <p14:tracePt t="182273" x="4367213" y="3813175"/>
          <p14:tracePt t="182290" x="4367213" y="3848100"/>
          <p14:tracePt t="182306" x="4367213" y="3867150"/>
          <p14:tracePt t="182323" x="4375150" y="3929063"/>
          <p14:tracePt t="182340" x="4375150" y="3946525"/>
          <p14:tracePt t="182356" x="4384675" y="4000500"/>
          <p14:tracePt t="182373" x="4394200" y="4017963"/>
          <p14:tracePt t="182390" x="4402138" y="4071938"/>
          <p14:tracePt t="182407" x="4402138" y="4081463"/>
          <p14:tracePt t="182423" x="4402138" y="4098925"/>
          <p14:tracePt t="182440" x="4411663" y="4116388"/>
          <p14:tracePt t="182457" x="4419600" y="4170363"/>
          <p14:tracePt t="182473" x="4429125" y="4197350"/>
          <p14:tracePt t="182490" x="4438650" y="4251325"/>
          <p14:tracePt t="182507" x="4456113" y="4303713"/>
          <p14:tracePt t="182525" x="4465638" y="4330700"/>
          <p14:tracePt t="182540" x="4473575" y="4357688"/>
          <p14:tracePt t="182557" x="4483100" y="4375150"/>
          <p14:tracePt t="182591" x="4483100" y="4394200"/>
          <p14:tracePt t="182603" x="4491038" y="4411663"/>
          <p14:tracePt t="182622" x="4500563" y="4429125"/>
          <p14:tracePt t="182635" x="4510088" y="4465638"/>
          <p14:tracePt t="182653" x="4510088" y="4473575"/>
          <p14:tracePt t="182665" x="4510088" y="4491038"/>
          <p14:tracePt t="182686" x="4518025" y="4510088"/>
          <p14:tracePt t="182697" x="4537075" y="4545013"/>
          <p14:tracePt t="182716" x="4537075" y="4562475"/>
          <p14:tracePt t="182729" x="4562475" y="4616450"/>
          <p14:tracePt t="182747" x="4572000" y="4625975"/>
          <p14:tracePt t="182760" x="4581525" y="4643438"/>
          <p14:tracePt t="182778" x="4581525" y="4660900"/>
          <p14:tracePt t="182791" x="4589463" y="4687888"/>
          <p14:tracePt t="182810" x="4598988" y="4705350"/>
          <p14:tracePt t="182825" x="4616450" y="4759325"/>
          <p14:tracePt t="182841" x="4616450" y="4776788"/>
          <p14:tracePt t="182858" x="4633913" y="4795838"/>
          <p14:tracePt t="182875" x="4643438" y="4813300"/>
          <p14:tracePt t="182891" x="4643438" y="4840288"/>
          <p14:tracePt t="182908" x="4652963" y="4848225"/>
          <p14:tracePt t="182931" x="4660900" y="4867275"/>
          <p14:tracePt t="182949" x="4670425" y="4894263"/>
          <p14:tracePt t="182968" x="4670425" y="4911725"/>
          <p14:tracePt t="182981" x="4679950" y="4911725"/>
          <p14:tracePt t="182993" x="4687888" y="4938713"/>
          <p14:tracePt t="183012" x="4697413" y="4956175"/>
          <p14:tracePt t="183061" x="4705350" y="4973638"/>
          <p14:tracePt t="183076" x="4705350" y="4983163"/>
          <p14:tracePt t="183088" x="4705350" y="4991100"/>
          <p14:tracePt t="183107" x="4705350" y="5000625"/>
          <p14:tracePt t="183120" x="4714875" y="5010150"/>
          <p14:tracePt t="183138" x="4714875" y="5018088"/>
          <p14:tracePt t="183202" x="4714875" y="5027613"/>
          <p14:tracePt t="183235" x="4724400" y="5027613"/>
          <p14:tracePt t="183266" x="4724400" y="5037138"/>
          <p14:tracePt t="183308" x="4732338" y="5045075"/>
          <p14:tracePt t="183388" x="4732338" y="5054600"/>
          <p14:tracePt t="183407" x="4741863" y="5072063"/>
          <p14:tracePt t="183434" x="4751388" y="5081588"/>
          <p14:tracePt t="183485" x="4759325" y="5099050"/>
          <p14:tracePt t="183515" x="4776788" y="5126038"/>
          <p14:tracePt t="183535" x="4786313" y="5143500"/>
          <p14:tracePt t="183556" x="4803775" y="5160963"/>
          <p14:tracePt t="183565" x="4813300" y="5187950"/>
          <p14:tracePt t="183590" x="4822825" y="5187950"/>
          <p14:tracePt t="183610" x="4830763" y="5197475"/>
          <p14:tracePt t="183621" x="4830763" y="5214938"/>
          <p14:tracePt t="183640" x="4857750" y="5232400"/>
          <p14:tracePt t="183659" x="4857750" y="5251450"/>
          <p14:tracePt t="183671" x="4875213" y="5268913"/>
          <p14:tracePt t="183690" x="4884738" y="5276850"/>
          <p14:tracePt t="183702" x="4884738" y="5286375"/>
          <p14:tracePt t="183735" x="4902200" y="5303838"/>
          <p14:tracePt t="183753" x="4911725" y="5322888"/>
          <p14:tracePt t="183785" x="4938713" y="5348288"/>
          <p14:tracePt t="183817" x="4938713" y="5357813"/>
          <p14:tracePt t="183829" x="4956175" y="5375275"/>
          <p14:tracePt t="183849" x="4956175" y="5384800"/>
          <p14:tracePt t="183860" x="4973638" y="5402263"/>
          <p14:tracePt t="183879" x="4973638" y="5419725"/>
          <p14:tracePt t="183911" x="4983163" y="5419725"/>
          <p14:tracePt t="183923" x="4991100" y="5429250"/>
          <p14:tracePt t="183942" x="5000625" y="5438775"/>
          <p14:tracePt t="183953" x="5010150" y="5465763"/>
          <p14:tracePt t="183972" x="5027613" y="5473700"/>
          <p14:tracePt t="183985" x="5045075" y="5510213"/>
          <p14:tracePt t="184003" x="5054600" y="5518150"/>
          <p14:tracePt t="184015" x="5072063" y="5537200"/>
          <p14:tracePt t="184033" x="5099050" y="5572125"/>
          <p14:tracePt t="184053" x="5116513" y="5589588"/>
          <p14:tracePt t="184079" x="5126038" y="5608638"/>
          <p14:tracePt t="184098" x="5133975" y="5616575"/>
          <p14:tracePt t="184110" x="5133975" y="5626100"/>
          <p14:tracePt t="184130" x="5143500" y="5626100"/>
          <p14:tracePt t="184173" x="5153025" y="5643563"/>
          <p14:tracePt t="184191" x="5160963" y="5643563"/>
          <p14:tracePt t="184223" x="5160963" y="5653088"/>
          <p14:tracePt t="184272" x="5170488" y="5653088"/>
          <p14:tracePt t="184285" x="5180013" y="5661025"/>
          <p14:tracePt t="184302" x="5180013" y="5670550"/>
          <p14:tracePt t="184315" x="5187950" y="5670550"/>
          <p14:tracePt t="184335" x="5205413" y="5688013"/>
          <p14:tracePt t="184366" x="5214938" y="5688013"/>
          <p14:tracePt t="184377" x="5232400" y="5705475"/>
          <p14:tracePt t="184397" x="5241925" y="5705475"/>
          <p14:tracePt t="184409" x="5268913" y="5724525"/>
          <p14:tracePt t="184428" x="5276850" y="5724525"/>
          <p14:tracePt t="184440" x="5303838" y="5741988"/>
          <p14:tracePt t="184459" x="5322888" y="5751513"/>
          <p14:tracePt t="184471" x="5357813" y="5759450"/>
          <p14:tracePt t="184490" x="5367338" y="5768975"/>
          <p14:tracePt t="184503" x="5394325" y="5776913"/>
          <p14:tracePt t="184521" x="5411788" y="5786438"/>
          <p14:tracePt t="184561" x="5429250" y="5786438"/>
          <p14:tracePt t="184566" x="5446713" y="5795963"/>
          <p14:tracePt t="184587" x="5456238" y="5795963"/>
          <p14:tracePt t="184598" x="5473700" y="5803900"/>
          <p14:tracePt t="184617" x="5483225" y="5803900"/>
          <p14:tracePt t="184697" x="5483225" y="5813425"/>
          <p14:tracePt t="198839" x="5500688" y="5813425"/>
          <p14:tracePt t="199725" x="5510213" y="5813425"/>
          <p14:tracePt t="199742" x="5537200" y="5813425"/>
          <p14:tracePt t="199775" x="5554663" y="5813425"/>
          <p14:tracePt t="199785" x="5589588" y="5813425"/>
          <p14:tracePt t="199805" x="5616575" y="5813425"/>
          <p14:tracePt t="199817" x="5724525" y="5759450"/>
          <p14:tracePt t="199837" x="5768975" y="5732463"/>
          <p14:tracePt t="199848" x="5848350" y="5680075"/>
          <p14:tracePt t="199867" x="5867400" y="5670550"/>
          <p14:tracePt t="199879" x="5919788" y="5626100"/>
          <p14:tracePt t="199898" x="5929313" y="5626100"/>
          <p14:tracePt t="199910" x="5973763" y="5608638"/>
          <p14:tracePt t="199930" x="5991225" y="5589588"/>
          <p14:tracePt t="199943" x="6072188" y="5554663"/>
          <p14:tracePt t="199961" x="6134100" y="5518150"/>
          <p14:tracePt t="199976" x="6232525" y="5456238"/>
          <p14:tracePt t="200000" x="6313488" y="5429250"/>
          <p14:tracePt t="200015" x="6340475" y="5411788"/>
          <p14:tracePt t="200027" x="6384925" y="5402263"/>
          <p14:tracePt t="200047" x="6429375" y="5384800"/>
          <p14:tracePt t="200060" x="6554788" y="5330825"/>
          <p14:tracePt t="200076" x="6608763" y="5303838"/>
          <p14:tracePt t="200093" x="6742113" y="5251450"/>
          <p14:tracePt t="200110" x="6796088" y="5224463"/>
          <p14:tracePt t="200127" x="6848475" y="5205413"/>
          <p14:tracePt t="200144" x="7037388" y="5108575"/>
          <p14:tracePt t="200161" x="7134225" y="5054600"/>
          <p14:tracePt t="200180" x="7188200" y="5018088"/>
          <p14:tracePt t="200193" x="7269163" y="4965700"/>
          <p14:tracePt t="200211" x="7313613" y="4929188"/>
          <p14:tracePt t="200227" x="7429500" y="4803775"/>
          <p14:tracePt t="200244" x="7466013" y="4768850"/>
          <p14:tracePt t="200260" x="7581900" y="4625975"/>
          <p14:tracePt t="200277" x="7599363" y="4598988"/>
          <p14:tracePt t="200294" x="7680325" y="4518025"/>
          <p14:tracePt t="200310" x="7724775" y="4491038"/>
          <p14:tracePt t="200327" x="7796213" y="4411663"/>
          <p14:tracePt t="200345" x="7831138" y="4375150"/>
          <p14:tracePt t="200361" x="7885113" y="4313238"/>
          <p14:tracePt t="200377" x="7902575" y="4303713"/>
          <p14:tracePt t="200395" x="7920038" y="4276725"/>
          <p14:tracePt t="200411" x="7956550" y="4214813"/>
          <p14:tracePt t="200428" x="7983538" y="4179888"/>
          <p14:tracePt t="200447" x="8001000" y="4152900"/>
          <p14:tracePt t="200461" x="8027988" y="4116388"/>
          <p14:tracePt t="200478" x="8062913" y="4081463"/>
          <p14:tracePt t="200512" x="8072438" y="4071938"/>
          <p14:tracePt t="200549" x="8072438" y="4062413"/>
          <p14:tracePt t="200570" x="8081963" y="4062413"/>
          <p14:tracePt t="200589" x="8081963" y="4054475"/>
          <p14:tracePt t="200728" x="8089900" y="4054475"/>
          <p14:tracePt t="201042" x="8116888" y="4054475"/>
          <p14:tracePt t="201060" x="8126413" y="4054475"/>
          <p14:tracePt t="201072" x="8161338" y="4037013"/>
          <p14:tracePt t="201091" x="8188325" y="4027488"/>
          <p14:tracePt t="201102" x="8224838" y="4000500"/>
          <p14:tracePt t="201122" x="8232775" y="3990975"/>
          <p14:tracePt t="201135" x="8277225" y="3956050"/>
          <p14:tracePt t="201155" x="8296275" y="3946525"/>
          <p14:tracePt t="201165" x="8340725" y="3902075"/>
          <p14:tracePt t="201185" x="8385175" y="3848100"/>
          <p14:tracePt t="201203" x="8412163" y="3803650"/>
          <p14:tracePt t="201215" x="8456613" y="3741738"/>
          <p14:tracePt t="201235" x="8474075" y="3714750"/>
          <p14:tracePt t="201247" x="8518525" y="3616325"/>
          <p14:tracePt t="201267" x="8537575" y="3581400"/>
          <p14:tracePt t="201280" x="8599488" y="3429000"/>
          <p14:tracePt t="201298" x="8609013" y="3402013"/>
          <p14:tracePt t="201314" x="8626475" y="3322638"/>
          <p14:tracePt t="201330" x="8626475" y="3303588"/>
          <p14:tracePt t="201347" x="8626475" y="3259138"/>
          <p14:tracePt t="201365" x="8626475" y="3241675"/>
          <p14:tracePt t="201380" x="8626475" y="3187700"/>
          <p14:tracePt t="201397" x="8626475" y="3170238"/>
          <p14:tracePt t="201415" x="8626475" y="3143250"/>
          <p14:tracePt t="201431" x="8626475" y="3116263"/>
          <p14:tracePt t="201447" x="8643938" y="3071813"/>
          <p14:tracePt t="201465" x="8653463" y="3009900"/>
          <p14:tracePt t="201481" x="8661400" y="2982913"/>
          <p14:tracePt t="201497" x="8697913" y="2884488"/>
          <p14:tracePt t="201516" x="8724900" y="2830513"/>
          <p14:tracePt t="201532" x="8732838" y="2813050"/>
          <p14:tracePt t="201548" x="8732838" y="2795588"/>
          <p14:tracePt t="201571" x="8742363" y="2768600"/>
          <p14:tracePt t="201583" x="8759825" y="2741613"/>
          <p14:tracePt t="201598" x="8759825" y="2724150"/>
          <p14:tracePt t="201615" x="8786813" y="2670175"/>
          <p14:tracePt t="201631" x="8804275" y="2652713"/>
          <p14:tracePt t="201648" x="8804275" y="2633663"/>
          <p14:tracePt t="201666" x="8813800" y="2633663"/>
          <p14:tracePt t="201681" x="8823325" y="2616200"/>
          <p14:tracePt t="201698" x="8840788" y="2589213"/>
          <p14:tracePt t="201723" x="8848725" y="2589213"/>
          <p14:tracePt t="203838" x="8848725" y="2581275"/>
          <p14:tracePt t="204578" x="8848725" y="2554288"/>
          <p14:tracePt t="204597" x="8848725" y="2544763"/>
          <p14:tracePt t="204609" x="8831263" y="2517775"/>
          <p14:tracePt t="204628" x="8831263" y="2500313"/>
          <p14:tracePt t="204640" x="8804275" y="2482850"/>
          <p14:tracePt t="204661" x="8796338" y="2465388"/>
          <p14:tracePt t="204672" x="8769350" y="2419350"/>
          <p14:tracePt t="204693" x="8751888" y="2401888"/>
          <p14:tracePt t="204705" x="8742363" y="2384425"/>
          <p14:tracePt t="204731" x="8724900" y="2374900"/>
          <p14:tracePt t="204745" x="8724900" y="2366963"/>
          <p14:tracePt t="204771" x="8715375" y="2357438"/>
          <p14:tracePt t="204783" x="8705850" y="2347913"/>
          <p14:tracePt t="204803" x="8688388" y="2330450"/>
          <p14:tracePt t="204815" x="8680450" y="2330450"/>
          <p14:tracePt t="204835" x="8661400" y="2322513"/>
          <p14:tracePt t="204860" x="8653463" y="2312988"/>
          <p14:tracePt t="204880" x="8643938" y="2312988"/>
          <p14:tracePt t="204910" x="8634413" y="2303463"/>
          <p14:tracePt t="204921" x="8609013" y="2303463"/>
          <p14:tracePt t="204941" x="8589963" y="2295525"/>
          <p14:tracePt t="204959" x="8582025" y="2295525"/>
          <p14:tracePt t="204971" x="8545513" y="2295525"/>
          <p14:tracePt t="204990" x="8528050" y="2286000"/>
          <p14:tracePt t="205002" x="8483600" y="2286000"/>
          <p14:tracePt t="205020" x="8474075" y="2286000"/>
          <p14:tracePt t="205033" x="8420100" y="2276475"/>
          <p14:tracePt t="205051" x="8375650" y="2276475"/>
          <p14:tracePt t="205070" x="8348663" y="2268538"/>
          <p14:tracePt t="205082" x="8286750" y="2268538"/>
          <p14:tracePt t="205103" x="8242300" y="2259013"/>
          <p14:tracePt t="205115" x="8224838" y="2259013"/>
          <p14:tracePt t="205127" x="8180388" y="2241550"/>
          <p14:tracePt t="205147" x="8161338" y="2241550"/>
          <p14:tracePt t="205158" x="8134350" y="2232025"/>
          <p14:tracePt t="205180" x="8126413" y="2232025"/>
          <p14:tracePt t="205192" x="8126413" y="2224088"/>
          <p14:tracePt t="205333" x="8134350" y="2224088"/>
          <p14:tracePt t="205351" x="8143875" y="2214563"/>
          <p14:tracePt t="205362" x="8161338" y="2205038"/>
          <p14:tracePt t="205382" x="8170863" y="2197100"/>
          <p14:tracePt t="205395" x="8180388" y="2179638"/>
          <p14:tracePt t="205426" x="8197850" y="2152650"/>
          <p14:tracePt t="205445" x="8205788" y="2143125"/>
          <p14:tracePt t="205456" x="8215313" y="2125663"/>
          <p14:tracePt t="205476" x="8232775" y="2089150"/>
          <p14:tracePt t="205495" x="8232775" y="2081213"/>
          <p14:tracePt t="205522" x="8232775" y="2062163"/>
          <p14:tracePt t="205541" x="8232775" y="2036763"/>
          <p14:tracePt t="205587" x="8224838" y="2017713"/>
          <p14:tracePt t="205599" x="8205788" y="2000250"/>
          <p14:tracePt t="205619" x="8197850" y="1990725"/>
          <p14:tracePt t="205631" x="8180388" y="1965325"/>
          <p14:tracePt t="205650" x="8232775" y="1965325"/>
          <p14:tracePt t="205760" x="8269288" y="1965325"/>
          <p14:tracePt t="205771" x="8348663" y="1955800"/>
          <p14:tracePt t="205791" x="8367713" y="1955800"/>
          <p14:tracePt t="205803" x="8429625" y="1955800"/>
          <p14:tracePt t="205822" x="8483600" y="1955800"/>
          <p14:tracePt t="205835" x="8670925" y="1965325"/>
          <p14:tracePt t="205855" x="8769350" y="1973263"/>
          <p14:tracePt t="205866" x="8974138" y="2000250"/>
          <p14:tracePt t="205886" x="9037638" y="2009775"/>
          <p14:tracePt t="205897" x="9134475" y="2009775"/>
          <p14:tracePt t="205918" x="9126538" y="2009775"/>
          <p14:tracePt t="206275" x="9126538" y="2017713"/>
          <p14:tracePt t="220589" x="9117013" y="2017713"/>
          <p14:tracePt t="221056" x="9117013" y="2027238"/>
          <p14:tracePt t="221226" x="9090025" y="2036763"/>
          <p14:tracePt t="221308" x="9072563" y="2036763"/>
          <p14:tracePt t="221319" x="9045575" y="2036763"/>
          <p14:tracePt t="221346" x="9001125" y="2027238"/>
          <p14:tracePt t="221359" x="8939213" y="2017713"/>
          <p14:tracePt t="221371" x="8858250" y="1990725"/>
          <p14:tracePt t="221383" x="8582025" y="1919288"/>
          <p14:tracePt t="221405" x="8466138" y="1893888"/>
          <p14:tracePt t="221415" x="8099425" y="1776413"/>
          <p14:tracePt t="221435" x="7974013" y="1741488"/>
          <p14:tracePt t="221447" x="7616825" y="1660525"/>
          <p14:tracePt t="221466" x="7491413" y="1625600"/>
          <p14:tracePt t="221479" x="7116763" y="1544638"/>
          <p14:tracePt t="221497" x="6946900" y="1517650"/>
          <p14:tracePt t="221508" x="6438900" y="1428750"/>
          <p14:tracePt t="221528" x="6276975" y="1401763"/>
          <p14:tracePt t="221541" x="6018213" y="1374775"/>
          <p14:tracePt t="221559" x="5902325" y="1357313"/>
          <p14:tracePt t="221575" x="5572125" y="1330325"/>
          <p14:tracePt t="221592" x="5446713" y="1312863"/>
          <p14:tracePt t="221608" x="5187950" y="1303338"/>
          <p14:tracePt t="221625" x="5089525" y="1303338"/>
          <p14:tracePt t="221641" x="4946650" y="1303338"/>
          <p14:tracePt t="221658" x="4894263" y="1303338"/>
          <p14:tracePt t="221675" x="4776788" y="1303338"/>
          <p14:tracePt t="221691" x="4697413" y="1303338"/>
          <p14:tracePt t="221708" x="4384675" y="1303338"/>
          <p14:tracePt t="221725" x="4241800" y="1303338"/>
          <p14:tracePt t="221742" x="3732213" y="1258888"/>
          <p14:tracePt t="221758" x="3517900" y="1231900"/>
          <p14:tracePt t="221775" x="3116263" y="1152525"/>
          <p14:tracePt t="221792" x="3027363" y="1133475"/>
          <p14:tracePt t="221809" x="2894013" y="1125538"/>
          <p14:tracePt t="221828" x="2776538" y="1125538"/>
          <p14:tracePt t="221842" x="2500313" y="1108075"/>
          <p14:tracePt t="221860" x="2374900" y="1108075"/>
          <p14:tracePt t="221875" x="2268538" y="1108075"/>
          <p14:tracePt t="221892" x="2081213" y="1108075"/>
          <p14:tracePt t="221909" x="2009775" y="1108075"/>
          <p14:tracePt t="221926" x="1874838" y="1108075"/>
          <p14:tracePt t="221942" x="1652588" y="1108075"/>
          <p14:tracePt t="221959" x="1527175" y="1116013"/>
          <p14:tracePt t="221976" x="1241425" y="1133475"/>
          <p14:tracePt t="221993" x="1169988" y="1133475"/>
          <p14:tracePt t="222009" x="1054100" y="1143000"/>
          <p14:tracePt t="222026" x="1036638" y="1143000"/>
          <p14:tracePt t="222054" x="982663" y="1143000"/>
          <p14:tracePt t="222080" x="965200" y="1143000"/>
          <p14:tracePt t="222092" x="955675" y="1143000"/>
          <p14:tracePt t="222132" x="928688" y="1133475"/>
          <p14:tracePt t="222173" x="938213" y="1125538"/>
          <p14:tracePt t="222250" x="973138" y="1116013"/>
          <p14:tracePt t="222262" x="1071563" y="1089025"/>
          <p14:tracePt t="222282" x="1108075" y="1089025"/>
          <p14:tracePt t="222293" x="1143000" y="1081088"/>
          <p14:tracePt t="222313" x="1152525" y="1071563"/>
          <p14:tracePt t="222340" x="1160463" y="1062038"/>
          <p14:tracePt t="222375" x="1169988" y="1054100"/>
          <p14:tracePt t="222393" x="1179513" y="1044575"/>
          <p14:tracePt t="222405" x="1187450" y="1036638"/>
          <p14:tracePt t="222425" x="1196975" y="1036638"/>
          <p14:tracePt t="222435" x="1214438" y="1027113"/>
          <p14:tracePt t="222455" x="1214438" y="1017588"/>
          <p14:tracePt t="222466" x="1231900" y="1009650"/>
          <p14:tracePt t="222485" x="1250950" y="1009650"/>
          <p14:tracePt t="222519" x="1285875" y="1000125"/>
          <p14:tracePt t="222566" x="1295400" y="1000125"/>
          <p14:tracePt t="222579" x="1322388" y="1000125"/>
          <p14:tracePt t="222597" x="1330325" y="1000125"/>
          <p14:tracePt t="222608" x="1357313" y="990600"/>
          <p14:tracePt t="222628" x="1357313" y="982663"/>
          <p14:tracePt t="222641" x="1393825" y="982663"/>
          <p14:tracePt t="222660" x="1401763" y="982663"/>
          <p14:tracePt t="222672" x="1438275" y="965200"/>
          <p14:tracePt t="222692" x="1455738" y="965200"/>
          <p14:tracePt t="222703" x="1465263" y="955675"/>
          <p14:tracePt t="222724" x="1473200" y="955675"/>
          <p14:tracePt t="222735" x="1500188" y="955675"/>
          <p14:tracePt t="222756" x="1517650" y="955675"/>
          <p14:tracePt t="222767" x="1554163" y="955675"/>
          <p14:tracePt t="222786" x="1562100" y="955675"/>
          <p14:tracePt t="222799" x="1581150" y="955675"/>
          <p14:tracePt t="222817" x="1608138" y="955675"/>
          <p14:tracePt t="222845" x="1616075" y="955675"/>
          <p14:tracePt t="223838" x="1616075" y="946150"/>
          <p14:tracePt t="225088" x="1616075" y="938213"/>
          <p14:tracePt t="225658" x="1616075" y="928688"/>
          <p14:tracePt t="225725" x="1616075" y="919163"/>
          <p14:tracePt t="229339" x="1625600" y="911225"/>
          <p14:tracePt t="230102" x="1633538" y="901700"/>
          <p14:tracePt t="230143" x="1652588" y="901700"/>
          <p14:tracePt t="230169" x="1731963" y="901700"/>
          <p14:tracePt t="230188" x="1768475" y="911225"/>
          <p14:tracePt t="230200" x="1847850" y="928688"/>
          <p14:tracePt t="230220" x="1928813" y="938213"/>
          <p14:tracePt t="230238" x="1955800" y="946150"/>
          <p14:tracePt t="230250" x="2089150" y="973138"/>
          <p14:tracePt t="230269" x="2179638" y="990600"/>
          <p14:tracePt t="230280" x="2374900" y="1044575"/>
          <p14:tracePt t="230300" x="2446338" y="1062038"/>
          <p14:tracePt t="230313" x="2589213" y="1098550"/>
          <p14:tracePt t="230331" x="2625725" y="1108075"/>
          <p14:tracePt t="230345" x="2786063" y="1125538"/>
          <p14:tracePt t="230365" x="2857500" y="1133475"/>
          <p14:tracePt t="230376" x="3098800" y="1160463"/>
          <p14:tracePt t="230395" x="3179763" y="1169988"/>
          <p14:tracePt t="230406" x="3348038" y="1179513"/>
          <p14:tracePt t="230425" x="3367088" y="1179513"/>
          <p14:tracePt t="230437" x="3482975" y="1179513"/>
          <p14:tracePt t="230456" x="3509963" y="1187450"/>
          <p14:tracePt t="230468" x="3697288" y="1214438"/>
          <p14:tracePt t="230487" x="3776663" y="1223963"/>
          <p14:tracePt t="230501" x="3929063" y="1231900"/>
          <p14:tracePt t="230519" x="3973513" y="1231900"/>
          <p14:tracePt t="230535" x="4071938" y="1231900"/>
          <p14:tracePt t="230552" x="4098925" y="1231900"/>
          <p14:tracePt t="230568" x="4205288" y="1231900"/>
          <p14:tracePt t="230585" x="4259263" y="1231900"/>
          <p14:tracePt t="230602" x="4429125" y="1241425"/>
          <p14:tracePt t="230618" x="4456113" y="1241425"/>
          <p14:tracePt t="230635" x="4491038" y="1241425"/>
          <p14:tracePt t="230652" x="4491038" y="1214438"/>
          <p14:tracePt t="244839" x="4500563" y="1214438"/>
          <p14:tracePt t="245689" x="4510088" y="1214438"/>
          <p14:tracePt t="245829" x="4510088" y="1223963"/>
          <p14:tracePt t="245878" x="4518025" y="1231900"/>
          <p14:tracePt t="245913" x="4518025" y="1241425"/>
          <p14:tracePt t="245953" x="4473575" y="1250950"/>
          <p14:tracePt t="245975" x="4419600" y="1258888"/>
          <p14:tracePt t="245988" x="4357688" y="1268413"/>
          <p14:tracePt t="246001" x="4259263" y="1285875"/>
          <p14:tracePt t="246032" x="4170363" y="1285875"/>
          <p14:tracePt t="246064" x="4054475" y="1303338"/>
          <p14:tracePt t="246082" x="4010025" y="1303338"/>
          <p14:tracePt t="246099" x="3857625" y="1303338"/>
          <p14:tracePt t="246129" x="3705225" y="1312863"/>
          <p14:tracePt t="246132" x="3625850" y="1322388"/>
          <p14:tracePt t="246163" x="3571875" y="1322388"/>
          <p14:tracePt t="246174" x="3465513" y="1322388"/>
          <p14:tracePt t="246199" x="3295650" y="1285875"/>
          <p14:tracePt t="246230" x="3251200" y="1276350"/>
          <p14:tracePt t="246236" x="3071813" y="1258888"/>
          <p14:tracePt t="246267" x="2840038" y="1231900"/>
          <p14:tracePt t="246299" x="2660650" y="1204913"/>
          <p14:tracePt t="246318" x="2598738" y="1196975"/>
          <p14:tracePt t="246349" x="2465388" y="1187450"/>
          <p14:tracePt t="246366" x="2330450" y="1179513"/>
          <p14:tracePt t="246397" x="2187575" y="1179513"/>
          <p14:tracePt t="246428" x="2133600" y="1179513"/>
          <p14:tracePt t="246445" x="2081213" y="1169988"/>
          <p14:tracePt t="246476" x="2062163" y="1169988"/>
          <p14:tracePt t="246500" x="1982788" y="1143000"/>
          <p14:tracePt t="246530" x="1973263" y="1143000"/>
          <p14:tracePt t="246562" x="1965325" y="1143000"/>
          <p14:tracePt t="246568" x="1965325" y="1133475"/>
          <p14:tracePt t="247385" x="1973263" y="1133475"/>
          <p14:tracePt t="248315" x="1982788" y="1143000"/>
          <p14:tracePt t="248332" x="2009775" y="1143000"/>
          <p14:tracePt t="248365" x="2017713" y="1143000"/>
          <p14:tracePt t="248376" x="2036763" y="1152525"/>
          <p14:tracePt t="248405" x="2116138" y="1160463"/>
          <p14:tracePt t="248436" x="2143125" y="1160463"/>
          <p14:tracePt t="248439" x="2205038" y="1179513"/>
          <p14:tracePt t="248470" x="2268538" y="1204913"/>
          <p14:tracePt t="248489" x="2303463" y="1214438"/>
          <p14:tracePt t="248506" x="2419350" y="1268413"/>
          <p14:tracePt t="248536" x="2490788" y="1295400"/>
          <p14:tracePt t="248551" x="2500313" y="1303338"/>
          <p14:tracePt t="248572" x="2571750" y="1339850"/>
          <p14:tracePt t="248603" x="2625725" y="1357313"/>
          <p14:tracePt t="248615" x="2652713" y="1366838"/>
          <p14:tracePt t="248639" x="2724150" y="1411288"/>
          <p14:tracePt t="248670" x="2795588" y="1446213"/>
          <p14:tracePt t="248676" x="2874963" y="1490663"/>
          <p14:tracePt t="248707" x="2901950" y="1509713"/>
          <p14:tracePt t="248737" x="2990850" y="1571625"/>
          <p14:tracePt t="248740" x="3143250" y="1660525"/>
          <p14:tracePt t="248770" x="3232150" y="1714500"/>
          <p14:tracePt t="248787" x="3276600" y="1751013"/>
          <p14:tracePt t="248806" x="3394075" y="1839913"/>
          <p14:tracePt t="248838" x="3473450" y="1884363"/>
          <p14:tracePt t="248849" x="3490913" y="1901825"/>
          <p14:tracePt t="248873" x="3517900" y="1928813"/>
          <p14:tracePt t="248905" x="3482975" y="1928813"/>
          <p14:tracePt t="248991" x="3465513" y="1928813"/>
          <p14:tracePt t="249003" x="3429000" y="1928813"/>
          <p14:tracePt t="249021" x="3402013" y="1928813"/>
          <p14:tracePt t="249041" x="3348038" y="1928813"/>
          <p14:tracePt t="249071" x="3330575" y="1928813"/>
          <p14:tracePt t="249080" x="3259138" y="1938338"/>
          <p14:tracePt t="249107" x="3133725" y="1973263"/>
          <p14:tracePt t="249138" x="3036888" y="1982788"/>
          <p14:tracePt t="249147" x="3017838" y="1982788"/>
          <p14:tracePt t="249175" x="2884488" y="2000250"/>
          <p14:tracePt t="249206" x="2795588" y="2000250"/>
          <p14:tracePt t="249212" x="2786063" y="2000250"/>
          <p14:tracePt t="249241" x="2697163" y="2009775"/>
          <p14:tracePt t="249272" x="2633663" y="2009775"/>
          <p14:tracePt t="249276" x="2527300" y="2027238"/>
          <p14:tracePt t="249306" x="2509838" y="2036763"/>
          <p14:tracePt t="249317" x="2482850" y="2044700"/>
          <p14:tracePt t="249342" x="2473325" y="2044700"/>
          <p14:tracePt t="249372" x="2465388" y="2044700"/>
          <p14:tracePt t="249395" x="2465388" y="2054225"/>
          <p14:tracePt t="249489" x="2465388" y="2062163"/>
          <p14:tracePt t="249527" x="2473325" y="2071688"/>
          <p14:tracePt t="249554" x="2473325" y="2081213"/>
          <p14:tracePt t="249559" x="2482850" y="2081213"/>
          <p14:tracePt t="249583" x="2490788" y="2089150"/>
          <p14:tracePt t="249609" x="2500313" y="2098675"/>
          <p14:tracePt t="249640" x="2500313" y="2116138"/>
          <p14:tracePt t="249645" x="2509838" y="2116138"/>
          <p14:tracePt t="249676" x="2509838" y="2125663"/>
          <p14:tracePt t="249706" x="2527300" y="2125663"/>
          <p14:tracePt t="249747" x="2536825" y="2133600"/>
          <p14:tracePt t="249759" x="2562225" y="2133600"/>
          <p14:tracePt t="249791" x="2581275" y="2125663"/>
          <p14:tracePt t="249810" x="2589213" y="2116138"/>
          <p14:tracePt t="249810" x="2616200" y="2089150"/>
          <p14:tracePt t="249841" x="2625725" y="2071688"/>
          <p14:tracePt t="249852" x="2633663" y="2044700"/>
          <p14:tracePt t="249881" x="2652713" y="2009775"/>
          <p14:tracePt t="249910" x="2652713" y="2000250"/>
          <p14:tracePt t="249945" x="2652713" y="1990725"/>
          <p14:tracePt t="249979" x="2652713" y="1973263"/>
          <p14:tracePt t="249997" x="2652713" y="1955800"/>
          <p14:tracePt t="250010" x="2652713" y="1901825"/>
          <p14:tracePt t="250041" x="2652713" y="1884363"/>
          <p14:tracePt t="250045" x="2652713" y="1830388"/>
          <p14:tracePt t="250075" x="2643188" y="1776413"/>
          <p14:tracePt t="250087" x="2643188" y="1758950"/>
          <p14:tracePt t="250110" x="2633663" y="1724025"/>
          <p14:tracePt t="250141" x="2633663" y="1714500"/>
          <p14:tracePt t="250153" x="2625725" y="1687513"/>
          <p14:tracePt t="250188" x="2625725" y="1670050"/>
          <p14:tracePt t="250211" x="2625725" y="1598613"/>
          <p14:tracePt t="250242" x="2625725" y="1571625"/>
          <p14:tracePt t="250245" x="2625725" y="1517650"/>
          <p14:tracePt t="250276" x="2625725" y="1500188"/>
          <p14:tracePt t="250295" x="2625725" y="1490663"/>
          <p14:tracePt t="250311" x="2633663" y="1482725"/>
          <p14:tracePt t="250342" x="2633663" y="1438275"/>
          <p14:tracePt t="250359" x="2643188" y="1419225"/>
          <p14:tracePt t="250378" x="2643188" y="1393825"/>
          <p14:tracePt t="250408" x="2643188" y="1384300"/>
          <p14:tracePt t="250421" x="2643188" y="1366838"/>
          <p14:tracePt t="250447" x="2652713" y="1366838"/>
          <p14:tracePt t="250663" x="2660650" y="1384300"/>
          <p14:tracePt t="250906" x="2660650" y="1401763"/>
          <p14:tracePt t="250925" x="2660650" y="1419225"/>
          <p14:tracePt t="250937" x="2660650" y="1465263"/>
          <p14:tracePt t="250956" x="2660650" y="1490663"/>
          <p14:tracePt t="250980" x="2670175" y="1554163"/>
          <p14:tracePt t="251010" x="2679700" y="1608138"/>
          <p14:tracePt t="251020" x="2687638" y="1633538"/>
          <p14:tracePt t="251050" x="2697163" y="1704975"/>
          <p14:tracePt t="251080" x="2724150" y="1822450"/>
          <p14:tracePt t="251111" x="2741613" y="1901825"/>
          <p14:tracePt t="251114" x="2759075" y="2017713"/>
          <p14:tracePt t="251145" x="2759075" y="2044700"/>
          <p14:tracePt t="251156" x="2786063" y="2179638"/>
          <p14:tracePt t="251180" x="2813050" y="2322513"/>
          <p14:tracePt t="251211" x="2822575" y="2357438"/>
          <p14:tracePt t="251219" x="2847975" y="2482850"/>
          <p14:tracePt t="251247" x="2901950" y="2670175"/>
          <p14:tracePt t="251278" x="2911475" y="2714625"/>
          <p14:tracePt t="251281" x="2955925" y="2867025"/>
          <p14:tracePt t="251313" x="2982913" y="2946400"/>
          <p14:tracePt t="251332" x="2982913" y="2973388"/>
          <p14:tracePt t="251348" x="3009900" y="3062288"/>
          <p14:tracePt t="251379" x="3027363" y="3143250"/>
          <p14:tracePt t="251393" x="3036888" y="3205163"/>
          <p14:tracePt t="251415" x="3044825" y="3232150"/>
          <p14:tracePt t="251446" x="3054350" y="3259138"/>
          <p14:tracePt t="251452" x="3062288" y="3303588"/>
          <p14:tracePt t="251481" x="3071813" y="3348038"/>
          <p14:tracePt t="251512" x="3089275" y="3394075"/>
          <p14:tracePt t="251519" x="3089275" y="3402013"/>
          <p14:tracePt t="251548" x="3098800" y="3455988"/>
          <p14:tracePt t="251579" x="3108325" y="3500438"/>
          <p14:tracePt t="251582" x="3125788" y="3581400"/>
          <p14:tracePt t="251614" x="3133725" y="3633788"/>
          <p14:tracePt t="251631" x="3143250" y="3660775"/>
          <p14:tracePt t="251648" x="3152775" y="3705225"/>
          <p14:tracePt t="251679" x="3160713" y="3714750"/>
          <p14:tracePt t="251693" x="3160713" y="3724275"/>
          <p14:tracePt t="251715" x="3160713" y="3732213"/>
          <p14:tracePt t="252117" x="3170238" y="3732213"/>
          <p14:tracePt t="252303" x="3170238" y="3724275"/>
          <p14:tracePt t="252323" x="3170238" y="3714750"/>
          <p14:tracePt t="252366" x="3179763" y="3705225"/>
          <p14:tracePt t="252385" x="3179763" y="3697288"/>
          <p14:tracePt t="252445" x="3187700" y="3679825"/>
          <p14:tracePt t="252465" x="3197225" y="3679825"/>
          <p14:tracePt t="252491" x="3197225" y="3660775"/>
          <p14:tracePt t="252510" x="3197225" y="3652838"/>
          <p14:tracePt t="252602" x="3205163" y="3652838"/>
          <p14:tracePt t="252651" x="3205163" y="3643313"/>
          <p14:tracePt t="252718" x="3205163" y="3633788"/>
          <p14:tracePt t="252891" x="3214688" y="3633788"/>
          <p14:tracePt t="253095" x="3224213" y="3633788"/>
          <p14:tracePt t="253202" x="3232150" y="3633788"/>
          <p14:tracePt t="253232" x="3241675" y="3633788"/>
          <p14:tracePt t="253311" x="3251200" y="3633788"/>
          <p14:tracePt t="253330" x="3268663" y="3633788"/>
          <p14:tracePt t="253342" x="3286125" y="3633788"/>
          <p14:tracePt t="253361" x="3295650" y="3633788"/>
          <p14:tracePt t="253406" x="3303588" y="3633788"/>
          <p14:tracePt t="253438" x="3340100" y="3633788"/>
          <p14:tracePt t="253471" x="3357563" y="3643313"/>
          <p14:tracePt t="253487" x="3402013" y="3652838"/>
          <p14:tracePt t="253518" x="3419475" y="3652838"/>
          <p14:tracePt t="253557" x="3429000" y="3652838"/>
          <p14:tracePt t="253565" x="3438525" y="3652838"/>
          <p14:tracePt t="253588" x="3455988" y="3643313"/>
          <p14:tracePt t="253619" x="3465513" y="3643313"/>
          <p14:tracePt t="253703" x="3473450" y="3643313"/>
          <p14:tracePt t="253859" x="3482975" y="3643313"/>
          <p14:tracePt t="253990" x="3490913" y="3643313"/>
          <p14:tracePt t="254165" x="3500438" y="3643313"/>
          <p14:tracePt t="254209" x="3509963" y="3643313"/>
          <p14:tracePt t="254255" x="3517900" y="3643313"/>
          <p14:tracePt t="254288" x="3536950" y="3643313"/>
          <p14:tracePt t="254323" x="3544888" y="3643313"/>
          <p14:tracePt t="254335" x="3554413" y="3643313"/>
          <p14:tracePt t="254357" x="3589338" y="3652838"/>
          <p14:tracePt t="254388" x="3633788" y="3660775"/>
          <p14:tracePt t="254399" x="3643313" y="3660775"/>
          <p14:tracePt t="254423" x="3751263" y="3687763"/>
          <p14:tracePt t="254455" x="3803650" y="3697288"/>
          <p14:tracePt t="254475" x="3875088" y="3714750"/>
          <p14:tracePt t="254492" x="3983038" y="3741738"/>
          <p14:tracePt t="254525" x="4010025" y="3741738"/>
          <p14:tracePt t="254535" x="4062413" y="3751263"/>
          <p14:tracePt t="254557" x="4089400" y="3759200"/>
          <p14:tracePt t="254575" x="4143375" y="3776663"/>
          <p14:tracePt t="254593" x="4179888" y="3786188"/>
          <p14:tracePt t="254608" x="4224338" y="3795713"/>
          <p14:tracePt t="254625" x="4322763" y="3822700"/>
          <p14:tracePt t="254657" x="4357688" y="3830638"/>
          <p14:tracePt t="254661" x="4429125" y="3848100"/>
          <p14:tracePt t="254691" x="4473575" y="3857625"/>
          <p14:tracePt t="254708" x="4572000" y="3875088"/>
          <p14:tracePt t="254726" x="4652963" y="3894138"/>
          <p14:tracePt t="254743" x="4679950" y="3894138"/>
          <p14:tracePt t="254758" x="4724400" y="3902075"/>
          <p14:tracePt t="254776" x="4751388" y="3902075"/>
          <p14:tracePt t="254791" x="4813300" y="3902075"/>
          <p14:tracePt t="254808" x="4830763" y="3911600"/>
          <p14:tracePt t="254825" x="4884738" y="3919538"/>
          <p14:tracePt t="254841" x="4884738" y="3929063"/>
          <p14:tracePt t="254858" x="4894263" y="3929063"/>
          <p14:tracePt t="254982" x="4902200" y="3929063"/>
          <p14:tracePt t="254993" x="4902200" y="3919538"/>
          <p14:tracePt t="255011" x="4911725" y="3919538"/>
          <p14:tracePt t="255024" x="4919663" y="3919538"/>
          <p14:tracePt t="255068" x="4938713" y="3919538"/>
          <p14:tracePt t="255105" x="4965700" y="3919538"/>
          <p14:tracePt t="255137" x="4973638" y="3919538"/>
          <p14:tracePt t="255183" x="4983163" y="3919538"/>
          <p14:tracePt t="255229" x="4991100" y="3919538"/>
          <p14:tracePt t="255305" x="5000625" y="3919538"/>
          <p14:tracePt t="333589" x="5010150" y="3929063"/>
          <p14:tracePt t="333867" x="5045075" y="3956050"/>
          <p14:tracePt t="333900" x="5062538" y="3965575"/>
          <p14:tracePt t="333910" x="5108575" y="3983038"/>
          <p14:tracePt t="333930" x="5180013" y="4000500"/>
          <p14:tracePt t="333961" x="5205413" y="4000500"/>
          <p14:tracePt t="333972" x="5322888" y="4027488"/>
          <p14:tracePt t="333997" x="5643563" y="4108450"/>
          <p14:tracePt t="334028" x="5732463" y="4125913"/>
          <p14:tracePt t="334048" x="5973763" y="4179888"/>
          <p14:tracePt t="334064" x="6153150" y="4197350"/>
          <p14:tracePt t="334095" x="6188075" y="4205288"/>
          <p14:tracePt t="334098" x="6313488" y="4205288"/>
          <p14:tracePt t="334129" x="6340475" y="4205288"/>
          <p14:tracePt t="334131" x="6510338" y="4205288"/>
          <p14:tracePt t="334162" x="6643688" y="4205288"/>
          <p14:tracePt t="334180" x="6751638" y="4197350"/>
          <p14:tracePt t="334197" x="7205663" y="4108450"/>
          <p14:tracePt t="334228" x="7599363" y="3983038"/>
          <p14:tracePt t="334243" x="7715250" y="3946525"/>
          <p14:tracePt t="334265" x="8072438" y="3822700"/>
          <p14:tracePt t="334296" x="8143875" y="3795713"/>
          <p14:tracePt t="334300" x="8385175" y="3714750"/>
          <p14:tracePt t="334331" x="8697913" y="3598863"/>
          <p14:tracePt t="334362" x="8991600" y="3482975"/>
          <p14:tracePt t="334368" x="9090025" y="3446463"/>
          <p14:tracePt t="334398" x="9134475" y="3322638"/>
          <p14:tracePt t="334429" x="9134475" y="3232150"/>
          <p14:tracePt t="334432" x="9134475" y="3214688"/>
          <p14:tracePt t="334463" x="9134475" y="3160713"/>
          <p14:tracePt t="334467" x="9134475" y="3054350"/>
          <p14:tracePt t="334498" x="9134475" y="3027363"/>
          <p14:tracePt t="334523" x="9134475" y="2982913"/>
          <p14:tracePt t="334543" x="9134475" y="2955925"/>
          <p14:tracePt t="334565" x="9134475" y="2857500"/>
          <p14:tracePt t="334596" x="9134475" y="2830513"/>
          <p14:tracePt t="334600" x="9134475" y="2776538"/>
          <p14:tracePt t="334631" x="9134475" y="2751138"/>
          <p14:tracePt t="334633" x="9134475" y="2687638"/>
          <p14:tracePt t="334665" x="9134475" y="2652713"/>
          <p14:tracePt t="334682" x="9134475" y="2643188"/>
          <p14:tracePt t="334699" x="9134475" y="2589213"/>
          <p14:tracePt t="334729" x="9134475" y="2554288"/>
          <p14:tracePt t="334745" x="9134475" y="2544763"/>
          <p14:tracePt t="334766" x="9134475" y="2517775"/>
          <p14:tracePt t="334796" x="9134475" y="2490788"/>
          <p14:tracePt t="334810" x="9134475" y="2482850"/>
          <p14:tracePt t="334832" x="9134475" y="2473325"/>
          <p14:tracePt t="337839" x="9134475" y="2465388"/>
          <p14:tracePt t="338595" x="9134475" y="2455863"/>
          <p14:tracePt t="338629" x="9134475" y="2446338"/>
          <p14:tracePt t="338690" x="9126538" y="2438400"/>
          <p14:tracePt t="338847" x="9117013" y="2428875"/>
          <p14:tracePt t="338865" x="9117013" y="2419350"/>
          <p14:tracePt t="340089" x="9117013" y="2411413"/>
          <p14:tracePt t="341002" x="9117013" y="2401888"/>
          <p14:tracePt t="341192" x="9117013" y="2393950"/>
          <p14:tracePt t="341205" x="9117013" y="2384425"/>
          <p14:tracePt t="341225" x="9117013" y="2374900"/>
          <p14:tracePt t="341252" x="9117013" y="2357438"/>
          <p14:tracePt t="341282" x="9109075" y="2347913"/>
          <p14:tracePt t="341335" x="9109075" y="2339975"/>
          <p14:tracePt t="342339" x="9109075" y="2347913"/>
          <p14:tracePt t="343325" x="9109075" y="2339975"/>
          <p14:tracePt t="344316" x="9109075" y="2330450"/>
          <p14:tracePt t="344679" x="9109075" y="2322513"/>
          <p14:tracePt t="344917" x="9117013" y="2322513"/>
          <p14:tracePt t="346837" x="9126538" y="2322513"/>
          <p14:tracePt t="347207" x="9134475" y="2322513"/>
          <p14:tracePt t="347554" x="9134475" y="2330450"/>
          <p14:tracePt t="347587" x="9134475" y="2339975"/>
          <p14:tracePt t="347617" x="9134475" y="2347913"/>
          <p14:tracePt t="347637" x="9134475" y="2357438"/>
          <p14:tracePt t="347662" x="9134475" y="2374900"/>
          <p14:tracePt t="347682" x="9134475" y="2384425"/>
          <p14:tracePt t="347704" x="9134475" y="2428875"/>
          <p14:tracePt t="347735" x="9134475" y="2446338"/>
          <p14:tracePt t="347745" x="9134475" y="2455863"/>
          <p14:tracePt t="347770" x="9134475" y="2465388"/>
          <p14:tracePt t="347801" x="9134475" y="2473325"/>
          <p14:tracePt t="347807" x="9134475" y="2482850"/>
          <p14:tracePt t="347837" x="9134475" y="2490788"/>
          <p14:tracePt t="347869" x="9134475" y="2500313"/>
          <p14:tracePt t="347904" x="9126538" y="2500313"/>
          <p14:tracePt t="348140" x="9117013" y="2500313"/>
          <p14:tracePt t="348181" x="9117013" y="2490788"/>
          <p14:tracePt t="348823" x="9117013" y="2482850"/>
          <p14:tracePt t="349691" x="9109075" y="2482850"/>
          <p14:tracePt t="349709" x="9109075" y="2473325"/>
          <p14:tracePt t="350212" x="9109075" y="2465388"/>
          <p14:tracePt t="350370" x="9109075" y="2455863"/>
          <p14:tracePt t="350908" x="9109075" y="2446338"/>
          <p14:tracePt t="350983" x="9109075" y="2438400"/>
          <p14:tracePt t="351234" x="9109075" y="2428875"/>
          <p14:tracePt t="351640" x="9117013" y="2428875"/>
          <p14:tracePt t="351658" x="9126538" y="2428875"/>
          <p14:tracePt t="351880" x="9126538" y="2419350"/>
          <p14:tracePt t="351984" x="9134475" y="2419350"/>
          <p14:tracePt t="352331" x="9126538" y="2419350"/>
          <p14:tracePt t="353120" x="9109075" y="2419350"/>
          <p14:tracePt t="353166" x="9082088" y="2419350"/>
          <p14:tracePt t="353185" x="9063038" y="2411413"/>
          <p14:tracePt t="353197" x="9037638" y="2411413"/>
          <p14:tracePt t="353217" x="9028113" y="2411413"/>
          <p14:tracePt t="353227" x="8991600" y="2401888"/>
          <p14:tracePt t="353247" x="8983663" y="2401888"/>
          <p14:tracePt t="353258" x="8956675" y="2393950"/>
          <p14:tracePt t="353277" x="8939213" y="2393950"/>
          <p14:tracePt t="353290" x="8902700" y="2384425"/>
          <p14:tracePt t="353309" x="8875713" y="2384425"/>
          <p14:tracePt t="353335" x="8858250" y="2384425"/>
          <p14:tracePt t="353354" x="8840788" y="2384425"/>
          <p14:tracePt t="353405" x="8831263" y="2384425"/>
          <p14:tracePt t="353432" x="8813800" y="2384425"/>
          <p14:tracePt t="353478" x="8777288" y="2384425"/>
          <p14:tracePt t="353497" x="8769350" y="2384425"/>
          <p14:tracePt t="353508" x="8732838" y="2374900"/>
          <p14:tracePt t="353527" x="8724900" y="2374900"/>
          <p14:tracePt t="353620" x="8724900" y="2384425"/>
          <p14:tracePt t="353669" x="8724900" y="2393950"/>
          <p14:tracePt t="353735" x="8732838" y="2393950"/>
          <p14:tracePt t="353747" x="8732838" y="2401888"/>
          <p14:tracePt t="353766" x="8742363" y="2401888"/>
          <p14:tracePt t="353795" x="8742363" y="2411413"/>
          <p14:tracePt t="353902" x="8751888" y="2411413"/>
          <p14:tracePt t="353921" x="8759825" y="2411413"/>
          <p14:tracePt t="354018" x="8759825" y="2419350"/>
          <p14:tracePt t="354030" x="8769350" y="2419350"/>
          <p14:tracePt t="354191" x="8769350" y="2428875"/>
          <p14:tracePt t="356838" x="8769350" y="2438400"/>
          <p14:tracePt t="360338" x="8769350" y="2446338"/>
          <p14:tracePt t="360458" x="8777288" y="2446338"/>
          <p14:tracePt t="362587" x="8777288" y="2455863"/>
          <p14:tracePt t="363056" x="8786813" y="2455863"/>
          <p14:tracePt t="363082" x="8796338" y="2465388"/>
          <p14:tracePt t="363638" x="8804275" y="2465388"/>
          <p14:tracePt t="364278" x="8804275" y="2473325"/>
          <p14:tracePt t="364552" x="8804275" y="2482850"/>
          <p14:tracePt t="364751" x="8813800" y="2482850"/>
          <p14:tracePt t="364909" x="8813800" y="2490788"/>
          <p14:tracePt t="365149" x="8823325" y="2490788"/>
          <p14:tracePt t="365174" x="8813800" y="2490788"/>
          <p14:tracePt t="391088" x="8804275" y="2490788"/>
          <p14:tracePt t="392081" x="8777288" y="2482850"/>
          <p14:tracePt t="392091" x="8751888" y="2465388"/>
          <p14:tracePt t="392105" x="8670925" y="2419350"/>
          <p14:tracePt t="392124" x="8626475" y="2411413"/>
          <p14:tracePt t="392137" x="8501063" y="2347913"/>
          <p14:tracePt t="392169" x="8385175" y="2303463"/>
          <p14:tracePt t="392187" x="8323263" y="2268538"/>
          <p14:tracePt t="392204" x="8018463" y="2143125"/>
          <p14:tracePt t="392235" x="7929563" y="2108200"/>
          <p14:tracePt t="392244" x="7705725" y="2027238"/>
          <p14:tracePt t="392271" x="7304088" y="1893888"/>
          <p14:tracePt t="392305" x="6919913" y="1731963"/>
          <p14:tracePt t="392312" x="6813550" y="1704975"/>
          <p14:tracePt t="392338" x="6634163" y="1652588"/>
          <p14:tracePt t="392370" x="6626225" y="1652588"/>
          <p14:tracePt t="392384" x="6562725" y="1633538"/>
          <p14:tracePt t="392405" x="6276975" y="1554163"/>
          <p14:tracePt t="392436" x="6027738" y="1509713"/>
          <p14:tracePt t="392452" x="5884863" y="1473200"/>
          <p14:tracePt t="392472" x="5429250" y="1384300"/>
          <p14:tracePt t="392503" x="5143500" y="1303338"/>
          <p14:tracePt t="392516" x="4894263" y="1241425"/>
          <p14:tracePt t="392553" x="4867275" y="1241425"/>
          <p14:tracePt t="392572" x="4830763" y="1231900"/>
          <p14:tracePt t="392604" x="4822825" y="1231900"/>
          <p14:tracePt t="392612" x="4795838" y="1231900"/>
          <p14:tracePt t="392644" x="4776788" y="1231900"/>
          <p14:tracePt t="392672" x="4697413" y="1276350"/>
          <p14:tracePt t="392704" x="4633913" y="1303338"/>
          <p14:tracePt t="392706" x="4608513" y="1312863"/>
          <p14:tracePt t="392737" x="4608513" y="1322388"/>
          <p14:tracePt t="392765" x="4598988" y="1330325"/>
          <p14:tracePt t="392784" x="4589463" y="1339850"/>
          <p14:tracePt t="392806" x="4554538" y="1374775"/>
          <p14:tracePt t="392837" x="4527550" y="1384300"/>
          <p14:tracePt t="392846" x="4527550" y="1393825"/>
          <p14:tracePt t="392873" x="4554538" y="1411288"/>
          <p14:tracePt t="393019" x="4562475" y="1419225"/>
          <p14:tracePt t="393030" x="4572000" y="1419225"/>
          <p14:tracePt t="393049" x="4572000" y="1428750"/>
          <p14:tracePt t="393074" x="4589463" y="1438275"/>
          <p14:tracePt t="393106" x="4608513" y="1446213"/>
          <p14:tracePt t="393111" x="4616450" y="1455738"/>
          <p14:tracePt t="393140" x="4625975" y="1455738"/>
          <p14:tracePt t="393171" x="4633913" y="1455738"/>
          <p14:tracePt t="393194" x="4643438" y="1455738"/>
          <p14:tracePt t="393221" x="4660900" y="1455738"/>
          <p14:tracePt t="393241" x="4670425" y="1455738"/>
          <p14:tracePt t="393272" x="4679950" y="1455738"/>
          <p14:tracePt t="393275" x="4679950" y="1446213"/>
          <p14:tracePt t="393366" x="4679950" y="1438275"/>
          <p14:tracePt t="393412" x="4670425" y="1428750"/>
          <p14:tracePt t="393457" x="4660900" y="1419225"/>
          <p14:tracePt t="393469" x="4633913" y="1419225"/>
          <p14:tracePt t="393489" x="4633913" y="1411288"/>
          <p14:tracePt t="393508" x="4589463" y="1411288"/>
          <p14:tracePt t="393544" x="4562475" y="1411288"/>
          <p14:tracePt t="393550" x="4500563" y="1411288"/>
          <p14:tracePt t="393575" x="4419600" y="1411288"/>
          <p14:tracePt t="393607" x="4394200" y="1411288"/>
          <p14:tracePt t="393612" x="4357688" y="1411288"/>
          <p14:tracePt t="393642" x="4295775" y="1438275"/>
          <p14:tracePt t="393673" x="4259263" y="1446213"/>
          <p14:tracePt t="393675" x="4224338" y="1465263"/>
          <p14:tracePt t="393706" x="4179888" y="1490663"/>
          <p14:tracePt t="393712" x="4170363" y="1500188"/>
          <p14:tracePt t="393742" x="4152900" y="1517650"/>
          <p14:tracePt t="393775" x="4143375" y="1536700"/>
          <p14:tracePt t="393789" x="4133850" y="1562100"/>
          <p14:tracePt t="393819" x="4133850" y="1581150"/>
          <p14:tracePt t="393844" x="4152900" y="1643063"/>
          <p14:tracePt t="393875" x="4160838" y="1652588"/>
          <p14:tracePt t="393881" x="4187825" y="1687513"/>
          <p14:tracePt t="393909" x="4303713" y="1741488"/>
          <p14:tracePt t="393941" x="4322763" y="1741488"/>
          <p14:tracePt t="393990" x="4357688" y="1731963"/>
          <p14:tracePt t="394008" x="4429125" y="1724025"/>
          <p14:tracePt t="394049" x="4456113" y="1724025"/>
          <p14:tracePt t="394054" x="4491038" y="1704975"/>
          <p14:tracePt t="394077" x="4527550" y="1687513"/>
          <p14:tracePt t="394108" x="4527550" y="1679575"/>
          <p14:tracePt t="395088" x="4527550" y="1670050"/>
          <p14:tracePt t="395207" x="4527550" y="1652588"/>
          <p14:tracePt t="395471" x="4527550" y="1643063"/>
          <p14:tracePt t="395555" x="4527550" y="1633538"/>
          <p14:tracePt t="395614" x="4527550" y="1625600"/>
          <p14:tracePt t="395625" x="4527550" y="1616075"/>
          <p14:tracePt t="395648" x="4527550" y="1608138"/>
          <p14:tracePt t="395736" x="4527550" y="1598613"/>
          <p14:tracePt t="395820" x="4527550" y="1589088"/>
          <p14:tracePt t="395845" x="4527550" y="1571625"/>
          <p14:tracePt t="395890" x="4527550" y="1562100"/>
          <p14:tracePt t="395976" x="4537075" y="1562100"/>
          <p14:tracePt t="396051" x="4537075" y="1554163"/>
          <p14:tracePt t="396208" x="4545013" y="1554163"/>
          <p14:tracePt t="396378" x="4545013" y="1544638"/>
          <p14:tracePt t="396397" x="4554538" y="1544638"/>
          <p14:tracePt t="396487" x="4589463" y="1544638"/>
          <p14:tracePt t="396507" x="4643438" y="1554163"/>
          <p14:tracePt t="396525" x="4670425" y="1554163"/>
          <p14:tracePt t="396554" x="4697413" y="1562100"/>
          <p14:tracePt t="396584" x="4732338" y="1562100"/>
          <p14:tracePt t="396616" x="4741863" y="1562100"/>
          <p14:tracePt t="396628" x="4751388" y="1562100"/>
          <p14:tracePt t="396651" x="4768850" y="1562100"/>
          <p14:tracePt t="396682" x="4776788" y="1562100"/>
          <p14:tracePt t="396836" x="4776788" y="1554163"/>
          <p14:tracePt t="396919" x="4776788" y="1544638"/>
          <p14:tracePt t="396932" x="4759325" y="1562100"/>
          <p14:tracePt t="397012" x="4724400" y="1589088"/>
          <p14:tracePt t="397045" x="4697413" y="1616075"/>
          <p14:tracePt t="397059" x="4679950" y="1633538"/>
          <p14:tracePt t="397071" x="4625975" y="1697038"/>
          <p14:tracePt t="397091" x="4572000" y="1751013"/>
          <p14:tracePt t="397119" x="4483100" y="1946275"/>
          <p14:tracePt t="397150" x="4456113" y="2036763"/>
          <p14:tracePt t="397154" x="4375150" y="2347913"/>
          <p14:tracePt t="397185" x="4357688" y="2428875"/>
          <p14:tracePt t="397196" x="4322763" y="2536825"/>
          <p14:tracePt t="397219" x="4286250" y="2714625"/>
          <p14:tracePt t="397251" x="4276725" y="2732088"/>
          <p14:tracePt t="397258" x="4259263" y="2840038"/>
          <p14:tracePt t="397286" x="4232275" y="2990850"/>
          <p14:tracePt t="397318" x="4224338" y="3062288"/>
          <p14:tracePt t="397322" x="4224338" y="3340100"/>
          <p14:tracePt t="397353" x="4224338" y="3411538"/>
          <p14:tracePt t="397371" x="4224338" y="3429000"/>
          <p14:tracePt t="397387" x="4214813" y="3455988"/>
          <p14:tracePt t="397418" x="4214813" y="3490913"/>
          <p14:tracePt t="397420" x="4205288" y="3554413"/>
          <p14:tracePt t="397452" x="4205288" y="3652838"/>
          <p14:tracePt t="397465" x="4214813" y="3714750"/>
          <p14:tracePt t="397487" x="4303713" y="3946525"/>
          <p14:tracePt t="397518" x="4313238" y="3965575"/>
          <p14:tracePt t="397544" x="4313238" y="3956050"/>
          <p14:tracePt t="397562" x="4303713" y="3956050"/>
          <p14:tracePt t="397587" x="4303713" y="3946525"/>
          <p14:tracePt t="398160" x="4303713" y="3938588"/>
          <p14:tracePt t="398171" x="4295775" y="3929063"/>
          <p14:tracePt t="399337" x="4303713" y="3929063"/>
          <p14:tracePt t="486337" x="4303713" y="3938588"/>
          <p14:tracePt t="487249" x="4313238" y="3956050"/>
          <p14:tracePt t="487454" x="4330700" y="3973513"/>
          <p14:tracePt t="487465" x="4340225" y="3983038"/>
          <p14:tracePt t="487484" x="4348163" y="4000500"/>
          <p14:tracePt t="487510" x="4348163" y="4010025"/>
          <p14:tracePt t="487529" x="4367213" y="4017963"/>
          <p14:tracePt t="487558" x="4394200" y="4027488"/>
          <p14:tracePt t="487590" x="4394200" y="4037013"/>
          <p14:tracePt t="487604" x="4402138" y="4037013"/>
          <p14:tracePt t="487625" x="4429125" y="4044950"/>
          <p14:tracePt t="487656" x="4446588" y="4054475"/>
          <p14:tracePt t="487666" x="4491038" y="4071938"/>
          <p14:tracePt t="487692" x="4572000" y="4071938"/>
          <p14:tracePt t="487725" x="4652963" y="4071938"/>
          <p14:tracePt t="487735" x="4697413" y="4081463"/>
          <p14:tracePt t="487759" x="4848225" y="4089400"/>
          <p14:tracePt t="487790" x="4983163" y="4089400"/>
          <p14:tracePt t="487799" x="5037138" y="4081463"/>
          <p14:tracePt t="487826" x="5241925" y="4054475"/>
          <p14:tracePt t="487857" x="5295900" y="4054475"/>
          <p14:tracePt t="487862" x="5402263" y="4054475"/>
          <p14:tracePt t="487894" x="5510213" y="4054475"/>
          <p14:tracePt t="487925" x="5572125" y="4054475"/>
          <p14:tracePt t="487937" x="5776913" y="4054475"/>
          <p14:tracePt t="487959" x="6099175" y="4044950"/>
          <p14:tracePt t="487990" x="6224588" y="4044950"/>
          <p14:tracePt t="487998" x="6537325" y="4044950"/>
          <p14:tracePt t="488026" x="7062788" y="4054475"/>
          <p14:tracePt t="488062" x="7215188" y="4071938"/>
          <p14:tracePt t="488081" x="7286625" y="4071938"/>
          <p14:tracePt t="488094" x="7385050" y="4062413"/>
          <p14:tracePt t="488125" x="7466013" y="4054475"/>
          <p14:tracePt t="488134" x="7634288" y="4027488"/>
          <p14:tracePt t="488160" x="7956550" y="3946525"/>
          <p14:tracePt t="488191" x="8037513" y="3929063"/>
          <p14:tracePt t="488204" x="8304213" y="3884613"/>
          <p14:tracePt t="488227" x="8609013" y="3840163"/>
          <p14:tracePt t="488259" x="8680450" y="3830638"/>
          <p14:tracePt t="488265" x="8858250" y="3813175"/>
          <p14:tracePt t="488294" x="9109075" y="3768725"/>
          <p14:tracePt t="488325" x="9134475" y="3768725"/>
          <p14:tracePt t="488329" x="9134475" y="3751263"/>
          <p14:tracePt t="488361" x="9134475" y="3732213"/>
          <p14:tracePt t="488392" x="9134475" y="3724275"/>
          <p14:tracePt t="488395" x="9134475" y="3705225"/>
          <p14:tracePt t="488426" x="9134475" y="3697288"/>
          <p14:tracePt t="488444" x="9134475" y="3687763"/>
          <p14:tracePt t="488506" x="9134475" y="3679825"/>
          <p14:tracePt t="488554" x="9134475" y="3660775"/>
          <p14:tracePt t="488569" x="9134475" y="3643313"/>
          <p14:tracePt t="488601" x="9134475" y="3633788"/>
          <p14:tracePt t="488614" x="9134475" y="3625850"/>
          <p14:tracePt t="488634" x="9134475" y="3608388"/>
          <p14:tracePt t="488662" x="9134475" y="3581400"/>
          <p14:tracePt t="488695" x="9134475" y="3562350"/>
          <p14:tracePt t="488709" x="9134475" y="3554413"/>
          <p14:tracePt t="488741" x="9134475" y="3562350"/>
          <p14:tracePt t="488802" x="9134475" y="3571875"/>
          <p14:tracePt t="488814" x="9134475" y="3581400"/>
          <p14:tracePt t="488904" x="9134475" y="3589338"/>
          <p14:tracePt t="489040" x="9134475" y="3598863"/>
          <p14:tracePt t="489054" x="9134475" y="3608388"/>
          <p14:tracePt t="489071" x="9134475" y="3616325"/>
          <p14:tracePt t="489096" x="9134475" y="3643313"/>
          <p14:tracePt t="489127" x="9134475" y="3652838"/>
          <p14:tracePt t="489134" x="9134475" y="3660775"/>
          <p14:tracePt t="489164" x="9134475" y="3679825"/>
          <p14:tracePt t="489195" x="9134475" y="3687763"/>
          <p14:tracePt t="489197" x="9134475" y="3697288"/>
          <p14:tracePt t="489229" x="9134475" y="3687763"/>
          <p14:tracePt t="489466" x="9134475" y="3679825"/>
          <p14:tracePt t="489490" x="9134475" y="3670300"/>
          <p14:tracePt t="489509" x="9134475" y="3660775"/>
          <p14:tracePt t="489531" x="9134475" y="3643313"/>
          <p14:tracePt t="489564" x="9134475" y="3633788"/>
          <p14:tracePt t="489591" x="9134475" y="3616325"/>
          <p14:tracePt t="489622" x="9134475" y="3608388"/>
          <p14:tracePt t="489654" x="9134475" y="3598863"/>
          <p14:tracePt t="489694" x="9134475" y="3589338"/>
          <p14:tracePt t="489705" x="9134475" y="3581400"/>
          <p14:tracePt t="489731" x="9134475" y="3562350"/>
          <p14:tracePt t="489762" x="9134475" y="3554413"/>
          <p14:tracePt t="489779" x="9134475" y="3536950"/>
          <p14:tracePt t="489810" x="9134475" y="3517900"/>
          <p14:tracePt t="489841" x="9134475" y="3509963"/>
          <p14:tracePt t="489868" x="9134475" y="3500438"/>
          <p14:tracePt t="489899" x="9134475" y="3490913"/>
          <p14:tracePt t="495088" x="9134475" y="3500438"/>
          <p14:tracePt t="495769" x="9134475" y="3509963"/>
          <p14:tracePt t="496177" x="9134475" y="3517900"/>
          <p14:tracePt t="496557" x="9134475" y="3527425"/>
          <p14:tracePt t="496979" x="9134475" y="3536950"/>
          <p14:tracePt t="498588" x="9134475" y="3544888"/>
          <p14:tracePt t="498799" x="9134475" y="3554413"/>
          <p14:tracePt t="499287" x="9134475" y="3562350"/>
          <p14:tracePt t="499519" x="9134475" y="3571875"/>
          <p14:tracePt t="500107" x="9134475" y="3581400"/>
          <p14:tracePt t="500165" x="9134475" y="3571875"/>
          <p14:tracePt t="500432" x="9134475" y="3562350"/>
          <p14:tracePt t="500701" x="9134475" y="3554413"/>
          <p14:tracePt t="500734" x="9134475" y="3544888"/>
          <p14:tracePt t="500784" x="9134475" y="3536950"/>
          <p14:tracePt t="500858" x="9134475" y="3527425"/>
          <p14:tracePt t="500909" x="9134475" y="3517900"/>
          <p14:tracePt t="500940" x="9134475" y="3527425"/>
          <p14:tracePt t="501015" x="9134475" y="3544888"/>
          <p14:tracePt t="501034" x="9134475" y="3554413"/>
          <p14:tracePt t="501066" x="9134475" y="3562350"/>
          <p14:tracePt t="501096" x="9134475" y="3571875"/>
          <p14:tracePt t="501127" x="9134475" y="3581400"/>
          <p14:tracePt t="501159" x="9134475" y="3589338"/>
          <p14:tracePt t="501192" x="9134475" y="3598863"/>
          <p14:tracePt t="501216" x="9134475" y="3616325"/>
          <p14:tracePt t="501235" x="9134475" y="3625850"/>
          <p14:tracePt t="501254" x="9134475" y="3633788"/>
          <p14:tracePt t="501266" x="9134475" y="3643313"/>
          <p14:tracePt t="501287" x="9134475" y="3652838"/>
          <p14:tracePt t="501299" x="9134475" y="3660775"/>
          <p14:tracePt t="501331" x="9134475" y="3670300"/>
          <p14:tracePt t="501342" x="9134475" y="3687763"/>
          <p14:tracePt t="501362" x="9134475" y="3705225"/>
          <p14:tracePt t="501394" x="9134475" y="3714750"/>
          <p14:tracePt t="501426" x="9134475" y="3724275"/>
          <p14:tracePt t="501457" x="9134475" y="3732213"/>
          <p14:tracePt t="501489" x="9134475" y="3741738"/>
          <p14:tracePt t="501520" x="9134475" y="3751263"/>
          <p14:tracePt t="501584" x="9134475" y="3759200"/>
          <p14:tracePt t="501610" x="9134475" y="3768725"/>
          <p14:tracePt t="501644" x="9134475" y="3776663"/>
          <p14:tracePt t="502005" x="9134475" y="3786188"/>
          <p14:tracePt t="502448" x="9134475" y="3795713"/>
          <p14:tracePt t="503186" x="9134475" y="3786188"/>
          <p14:tracePt t="503817" x="9134475" y="3776663"/>
          <p14:tracePt t="503892" x="9134475" y="3768725"/>
          <p14:tracePt t="504114" x="9134475" y="3759200"/>
          <p14:tracePt t="504159" x="9134475" y="3751263"/>
          <p14:tracePt t="504224" x="9134475" y="3741738"/>
          <p14:tracePt t="504254" x="9134475" y="3732213"/>
          <p14:tracePt t="504281" x="9134475" y="3724275"/>
          <p14:tracePt t="504332" x="9134475" y="3714750"/>
          <p14:tracePt t="504351" x="9134475" y="3705225"/>
          <p14:tracePt t="504364" x="9134475" y="3697288"/>
          <p14:tracePt t="504381" x="9134475" y="3687763"/>
          <p14:tracePt t="504414" x="9134475" y="3679825"/>
          <p14:tracePt t="504445" x="9134475" y="3670300"/>
          <p14:tracePt t="504476" x="9134475" y="3660775"/>
          <p14:tracePt t="504477" x="9134475" y="3643313"/>
          <p14:tracePt t="504508" x="9134475" y="3625850"/>
          <p14:tracePt t="504557" x="9134475" y="3616325"/>
          <p14:tracePt t="504569" x="9134475" y="3608388"/>
          <p14:tracePt t="504581" x="9134475" y="3598863"/>
          <p14:tracePt t="504610" x="9134475" y="3589338"/>
          <p14:tracePt t="504659" x="9134475" y="3571875"/>
          <p14:tracePt t="504678" x="9134475" y="3562350"/>
          <p14:tracePt t="504716" x="9134475" y="3554413"/>
          <p14:tracePt t="504772" x="9134475" y="3536950"/>
          <p14:tracePt t="504806" x="9134475" y="3527425"/>
          <p14:tracePt t="504865" x="9134475" y="3517900"/>
          <p14:tracePt t="504898" x="9134475" y="3500438"/>
          <p14:tracePt t="504911" x="9134475" y="3473450"/>
          <p14:tracePt t="504942" x="9134475" y="3455988"/>
          <p14:tracePt t="504974" x="9134475" y="3429000"/>
          <p14:tracePt t="504977" x="9134475" y="3394075"/>
          <p14:tracePt t="505008" x="9134475" y="3357563"/>
          <p14:tracePt t="505039" x="9134475" y="3322638"/>
          <p14:tracePt t="505057" x="9134475" y="3295650"/>
          <p14:tracePt t="505089" x="9126538" y="3268663"/>
          <p14:tracePt t="505111" x="9117013" y="3259138"/>
          <p14:tracePt t="505142" x="9099550" y="3241675"/>
          <p14:tracePt t="505174" x="9082088" y="3214688"/>
          <p14:tracePt t="505185" x="9063038" y="3187700"/>
          <p14:tracePt t="505216" x="9055100" y="3187700"/>
          <p14:tracePt t="505245" x="9045575" y="3187700"/>
          <p14:tracePt t="505304" x="9037638" y="3187700"/>
          <p14:tracePt t="505322" x="9028113" y="3197225"/>
          <p14:tracePt t="505366" x="9018588" y="3197225"/>
          <p14:tracePt t="505417" x="9010650" y="3205163"/>
          <p14:tracePt t="505465" x="9010650" y="3214688"/>
          <p14:tracePt t="505527" x="9010650" y="3224213"/>
          <p14:tracePt t="505558" x="9010650" y="3232150"/>
          <p14:tracePt t="505591" x="9010650" y="3251200"/>
          <p14:tracePt t="505624" x="9018588" y="3259138"/>
          <p14:tracePt t="505646" x="9045575" y="3286125"/>
          <p14:tracePt t="505677" x="9082088" y="3313113"/>
          <p14:tracePt t="505708" x="9109075" y="3330575"/>
          <p14:tracePt t="505716" x="9134475" y="3340100"/>
          <p14:tracePt t="505748" x="9134475" y="3348038"/>
          <p14:tracePt t="505779" x="9134475" y="3367088"/>
          <p14:tracePt t="505812" x="9134475" y="3348038"/>
          <p14:tracePt t="506000" x="9134475" y="3340100"/>
          <p14:tracePt t="506012" x="9134475" y="3330575"/>
          <p14:tracePt t="506050" x="9134475" y="3313113"/>
          <p14:tracePt t="506081" x="9134475" y="3295650"/>
          <p14:tracePt t="506112" x="9134475" y="3286125"/>
          <p14:tracePt t="506122" x="9134475" y="3276600"/>
          <p14:tracePt t="506154" x="9134475" y="3268663"/>
          <p14:tracePt t="506181" x="9134475" y="3259138"/>
          <p14:tracePt t="506246" x="9134475" y="3251200"/>
          <p14:tracePt t="506784" x="9134475" y="3241675"/>
          <p14:tracePt t="506844" x="9134475" y="3232150"/>
          <p14:tracePt t="506879" x="9126538" y="3232150"/>
          <p14:tracePt t="507414" x="9109075" y="3232150"/>
          <p14:tracePt t="507444" x="9090025" y="3232150"/>
          <p14:tracePt t="507490" x="9018588" y="3224213"/>
          <p14:tracePt t="507509" x="8983663" y="3214688"/>
          <p14:tracePt t="507521" x="8902700" y="3187700"/>
          <p14:tracePt t="507553" x="8858250" y="3179763"/>
          <p14:tracePt t="507584" x="8831263" y="3170238"/>
          <p14:tracePt t="507599" x="8813800" y="3170238"/>
          <p14:tracePt t="507630" x="8742363" y="3170238"/>
          <p14:tracePt t="507652" x="8688388" y="3179763"/>
          <p14:tracePt t="507684" x="8680450" y="3179763"/>
          <p14:tracePt t="507708" x="8688388" y="3179763"/>
          <p14:tracePt t="507824" x="8697913" y="3179763"/>
          <p14:tracePt t="507835" x="8724900" y="3160713"/>
          <p14:tracePt t="507864" x="8732838" y="3160713"/>
          <p14:tracePt t="507886" x="8732838" y="3152775"/>
          <p14:tracePt t="507917" x="8751888" y="3143250"/>
          <p14:tracePt t="507920" x="8823325" y="3116263"/>
          <p14:tracePt t="507951" x="8831263" y="3116263"/>
          <p14:tracePt t="507961" x="8875713" y="3098800"/>
          <p14:tracePt t="507987" x="8947150" y="3081338"/>
          <p14:tracePt t="508018" x="8974138" y="3071813"/>
          <p14:tracePt t="508024" x="9045575" y="3054350"/>
          <p14:tracePt t="508055" x="9126538" y="3027363"/>
          <p14:tracePt t="508087" x="9134475" y="3027363"/>
          <p14:tracePt t="508106" x="9134475" y="3009900"/>
          <p14:tracePt t="508120" x="9134475" y="3000375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Synchronized Methods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828800"/>
            <a:ext cx="3436258" cy="990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Start call to synchronized method on object O</a:t>
            </a:r>
          </a:p>
        </p:txBody>
      </p:sp>
      <p:sp>
        <p:nvSpPr>
          <p:cNvPr id="4" name="Rectangle 3"/>
          <p:cNvSpPr/>
          <p:nvPr/>
        </p:nvSpPr>
        <p:spPr>
          <a:xfrm>
            <a:off x="765628" y="3962400"/>
            <a:ext cx="328023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Finish call  to synchronized method on object O</a:t>
            </a:r>
          </a:p>
        </p:txBody>
      </p:sp>
      <p:sp>
        <p:nvSpPr>
          <p:cNvPr id="5" name="Rectangle 4"/>
          <p:cNvSpPr/>
          <p:nvPr/>
        </p:nvSpPr>
        <p:spPr>
          <a:xfrm>
            <a:off x="4953000" y="1817914"/>
            <a:ext cx="3619500" cy="10014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if some synchronized method is executing in O, then makes calling thread wait in O’s queue</a:t>
            </a:r>
          </a:p>
        </p:txBody>
      </p:sp>
      <p:sp>
        <p:nvSpPr>
          <p:cNvPr id="7" name="Rectangle 6"/>
          <p:cNvSpPr/>
          <p:nvPr/>
        </p:nvSpPr>
        <p:spPr>
          <a:xfrm>
            <a:off x="4953000" y="3962400"/>
            <a:ext cx="36195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Unblocks first waiting thread in O’s queue 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8563193"/>
      </p:ext>
    </p:extLst>
  </p:cSld>
  <p:clrMapOvr>
    <a:masterClrMapping/>
  </p:clrMapOvr>
  <p:transition advTm="332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Synchronized Method Analogy?</a:t>
            </a:r>
            <a:endParaRPr lang="en-US" dirty="0"/>
          </a:p>
        </p:txBody>
      </p:sp>
      <p:sp>
        <p:nvSpPr>
          <p:cNvPr id="5" name="AutoShape 4" descr="data:image/jpeg;base64,/9j/4AAQSkZJRgABAQAAAQABAAD/2wCEAAkGBhQSEBUUEhQVFRUVFRQXFxcXFxgYGBgVFRQVFBgdFxYXHCYgFx8kHBQUHy8gIycpLSwsFR4xNTAqNSYrLCkBCQoKDgwOGg8PGi8kHiQsLCwsKiwsKSw0LDQsKSosLCkqKSwpKSwtKSwsLCwsKSwyLDAqLCwpLCwsLDQsLCktLP/AABEIAMIBBAMBIgACEQEDEQH/xAAbAAABBQEBAAAAAAAAAAAAAAAAAQMEBQYCB//EAEEQAAIABAMFBQQIBAYCAwAAAAECAAMRIQQSMQVBUWFxEyIygZEGQlKhByNicoKxwdEzkuHwFBVDU6KyY8Jzo/H/xAAaAQEAAwEBAQAAAAAAAAAAAAAAAQMEAgUG/8QAMREAAgICAQEECAUFAAAAAAAAAAECAxEhMQQSQVHwBRMiMmFxkbEUgaHB4SMzQlLR/9oADAMBAAIRAxEAPwD02CCFiSAgghYA6F45gjoXgDmFgggAggggAggggAggpCgQAkdJLJNAIkycCTdrct8SmZUHCAK6bIK6+sNxIn4stYWEMQAkEPycKW5Dj+0E7CleY4wAxBBBABBBDsrDlunGAGoCIsZcgLp6wxisvny/WAIkKBCgQhMAITCQsEAJCQsEAJBBBACwQQsAEEEEAELBBAC6wkELACQQQsAJSFjqXLLGgETpGBAu1z8v6wBFk4UtyHGJ0qQqD9TCTsWFtqeEQJs8tr6boEkmdj9y+v7RDZidYr8ftlJRy3eZ8C6jmxNkHM+VYpMVPed/FPd/21qE/EdZnnQfZjiU1Evq6edvHHiWmK9oUFRKHatxBogPOZoeignpEVva5kHekZW+NnzSR5qubyYL1iKBBFLsZ6MeirS2OYnHTZ15k1iDoqHs09ENW/ETErA+0E6TYkzk+FzSYPuzD4uj/wA0U7YTLeX3eK+6fLcYckYkNY2YWI5/3ujntPktdFbXZaNRhdrS55JSxHiQijL1U/mLHcYlJLLGgEZCZKBINww8LA0ZTyIuIufZ/wBrVM1cNNKlzXK6ilSorSYBZWoDcWNNFtW6Niemedd0kq9x2jRScEBrc/L+sPTHCi9oYnY3ct+cQ3Ym5vFpjHp2LJ0sPnDAEAEBMCAJhIIIASCCCAEghYSAEghYIAIWHUwpI4Q2yEawAkLCQsAEEEEAEEES8Nhgynca6+kARhfrEqRgCbtblviTKkKgr8zDU7H7l9YEj7MqDhEGfjS2lh84qcXt2Ws9JLMWmzDSgvl7rNV/hHdtv5b4nZGIOUVIBIHOlogNNCExnsXtxptVknIgsX99vuV8Cn4tTuprFfhtsTcVIQTVCi+elu0INhl91OI94jhYuvKrfQjeP7uOUUys8D0un6T/ACn9AlSgooopv6k6knUnmbx3DXakeIeYuPPePy5w5mFK1FNa7qdYqPTQsRsbtBJS1dqV0GpPQC5iqx/tJfLIoT/uEd0a+Ee/prp1inmitWYlm1LMak0vruHIUEcOWC2uqU9rgsMbtiZMqFJlryIz+baDoPUxWyZxDZTZhcEWzDiOfEbo5SYSKLp8R0pyG/8AKGJk3s6k3Y0pvO/86aWAoY4y2asQgtLXe2XU3a0xkClupFi3Xh5UiEuYOplkhwRkyi+etVp57oqpe0GD1GYqynutTuurZdRu1jd/R/7MYozhiJgCS6Ed5e8yn/bU3Xd3t/OLYVyk8mDqOuoqg4RWW+7938PgbmWhNtTyiZJwO9vSJUuSFFhHM6eF19I2HzRzNkAihHSK6alDQGsOTsUW5DhDESQEEEEAEJCwQAkEEEAJBBBAE+VOB/aHGQHWK2JErF01v/fzgSLMwZGl/wA4jxZo4OkRdpYiVLWsxgtbDezHgqi7nkAYEEaCIUvbEonKWKE6CYpQnpmsegNYmwCeQEPSsSVFBSGodwo769YA7OObl6Rm/bbEsmFJRihMyUpKkg0ZqEVFxWNbN2eDpb8oznt6ZcvDSwQrFp8lsrioZZbdo+YAHuhQSbfnHMuGWVvE08Z3wY32ZlAzpc57S5bkl/jbIyhF3zHqw0rQA1paNLtLa8yfVaGVK/2we8w/8rD/AKi3EmIV2OZjmalAQAFVfhlqLIvIeZJvDoNeu48eRjMnhYR7kq/WT9ZYvku5EYApbVRpTVR03j59YdVgRUXEcz54QEsaAcYgSNoLMm5ZYIsSW4kfZ39bGOS9J4yiyjOe0UwGYssaAZ3A0JNlDDfvPpF5NxOQEvYD3hcemo+cY2e7TJjMxK52JIAvQWUZt1oiT0d1x7UlrJziJwBtcjdwuCKndp8467Gt3NeXuj9/OEOVbAC3y5k/rDcpXmsFlqXJNgAT6AXbrp1jiMXLSNN19dKcrX+Xnk7nYsDT1/Yb4awexp+JYmVLmsQ9iELihULcjuoQa6kC+sbbYf0ey0mSzj5gV5pIlyq3YrQkFhYajurxj0zDYRJaBJaqqjQAUAjTGlJbPCv9Jzslpa+P8PRkfY76O5WGVZk9RMn637ypvoo0JuSW4k0tSJPtli5kubhjLmNLvOJykd6ipQFTUMLnUW9IssV7TSxUSgZzCxyUyg8DMJC15A2jL7aSbipkp3VAJXaUQzHqc6hfEgGQilbZvONMIPWtHjXWp5y8Nlrs32reYwlOoVyGIdfCwWle6bobjiDxGkTiYyWADScSrTarLCzO+1GoWygAugoRY95gnMbzq5bhgCpBB0INQehGsdTSUtEVOTj7XJ1BBBHBYJBHWQ8DBkPA+kAcwQQQAkEBggBIIWCACOZkwKCWIAAqSTQAcydIclyi2gjI4nanaYliCJkpCOzFwKigLjcxJrQkaAUpWp6jFyeEV2WKCyy5bazt/A7i/wC4w1+5LOv3moOTQ2kgBixJZzq7GrHlXcOQoOUcS8ajKWzAACrVtl61066RAn7VzeEME3toSN5FSLenXcdcYKPHJgnbKfL0TcTilugXtCdVFCPxE2A6xHk7MbfMdEP+lKdlT+bxeS5Ryh7ZmJlOn1LAjfxvxH66cLRLieypcnKk48DUszJf8Ns6/BMJP8sy7L+LMOkWeydqI8xVuj/A1m6rucc1J50iDHE6QrijAEa9DxB1B5i8VypT4LodRKPOzaCPOvpDnFMZKLqTLeTRWFijo7Mcp3HvJXiKbhFjKxcyVrWan/2r56TB1o3No62thVxmGZUYG9VO9XW9LiqNuuKisZLK3jB6XT3xUlLky+zKrKXIe0UABlrdWpen7HyifJxKtob7wbEdRGVdZuGchgykakC9PtLvHMVHIRNO1e1UVKKRcPehI0Fgcorqa/nGRrGme9XJTjmt5Xnlcr7Flt2UZiy1F2z259xrE7upisln/DMS5BcAjKDpX423dBeHsbiZmUEvlpUqcoJYkFaKyHLvN6CnCM3jcZnOUtkPeo1aE5aAip96ppXlTfWOHyaIWYg88E6dtbtSSXrQ0pplPJd3WIszEEmg9B+p938+RiZ7N+yOIxbZlB0VHY90ArrVta3oQL92PU/Z32BkYYBmAmTBvI7qn7K/qamLI052zHf6TcV6utb8/r52YP2d+jydiaNM+rlWNSNfuobnq3lHp+xPZyThVpKS51c3dup/QWiydwBUmkQMRtLcvr+0aUktI8WcpTfam8szP0iTUE3ChyKN260OhJEojppELCTpkz6uZNmNKCk5CdSCoAZvE4oTZiRxrDO1ZrzMWWYgLILIooCSXRCTcXJBpyA5wYfFBWqUpancrQCoPgOmguPSNtcMw2jy7rMWeyy34AAAAUAGgHIQkcSpysKqQRy/XhHGIxIXeK6knRRxP6DfFpSOPMC3Jp+/LjEJGYMTh6ymrdgaLX7UvwueoqOW+Gu2pRe7MF0M0ghWPw59JY9PI63SAAClKUtTSnKOWlLTOk3DaGTJmNebPnOeAcy0/klZRTrWFRHl/wAJzT4JhLp5EnMnkSOUPQRHq44xgn1s85yWuA9oUOVJlZT2ADeFj9iZo3Q0PKLKdKzClaRlpksMCGAIOoIqD1BhcLipsj+Ge0l/7bm4/wDjmG4+61RzWKJ0tbRrr6hPUi4mSSuscQ/gNqy54OU94eJGFGWvxKfz0O4x3NwvD0ik0kWEjoikcwAQQQQB3LmkG3/7GCnOmHnDDu6ZwoCmt2XRQ3wtTcddRrQb+ZhyOYjLe03sPKxdXU9nNPvaq1BQZ1/UX6xZXNweUVXVKyOGVWKxcpWVZjKGbwg6mnCI20JnfXP/AAaVNLhmr79LhBY8DW/OgxOBxOGmsJ2cP2WSXMHe7izA75H3nLnN7ikTtmY8E5JjBwrKA+8l1zoaroSAwNNaAml41K3t6POlQ4b8/kX0xVID1pQVDqaEDWzDdy0MPYTbrKPrx3dO0UaU17RB4b1GYWtcLEJsDTvSiBU1Kf6bHXQeG+9fMGFwuLFkYFHpofe4lW0b8+Ii1rL3opi8LWzTy5gYAqQQRUEGoI5EawsZfDF5bsZJCipJQ+BjUDQeA1D3HC4MXWD2r2oIVGDggMpoMpbTvaEHcRXoI445LVvgnRDmVL5pJo41a5VgPdYDxjn7u41tE4bNqfrWLV91QQvmdW86DlErtZaWFByUX+X6xW2paLYpxeckeZgVxUv6yWFK6hjRkPJhu3g6EXpGX2l9HxNTKYVrcHutX/q3U0i/2oWmqQpEskEVa9QL5WApW+nPziZg8UrBgrlmRVBzUDDu7wLUrvFuBjLOGNM31W53F4Z58nspigwTs6bswG7qSVHzi72X9GKll7aaTVsxUAEgnXLMbSvTpSLc7VmI8+qZ1R1CoGowBVSSW94XJ3b/ACsdm41Z65pZIW9QT3gwqCD0MV+qSXBq/G2zfv8ABpcHhklIqSwFVQAoG4CHS3MRnkJI05agCvLjChq2AvvFhTqYkpJWMV69414U08uER4aYeIkCwBGh97cRHdTWmW9K6jT9Ikgx3tKk6XPablGQ0H2WAsKtqr7q6UoNwjJvPJcuJWeY8yZ4mKlJcsJlVGU900atuMeumQXBUgUNRqCDxBpGY9p/YE1aZIFKHMVXLVd2ZFaxFLFN4pS4obIzfBnnUs9pclJsbaXabzmADK2jFKlSDSxKsCp3Gx3xxMlzGYvMVnUm6Zt4tmyaMOVdALGkQpexJsuZL7rkJ2udn+qZnmkH6tXoTQiu4ecXeCqyua5slBqFZWrcOp0tx9Y1Rkpc8oxShKPu8M6w+IR17pBGhHDkRu6Qxgs8skyGCrr2bVMs1qbAXl2oe7a+hhZ2zWm0dF1HiDBZhHQ+IU3EdIQzzL8VWBuzKpopoBddVFqb9IsbT5KUnHj6FxgtuI5CODKmHRWIo33H0fpY8osYy2ICzaDuuhpwINWFP+p+cScPiJsnwkzU+Bz3wPsTDr0b1ERhr4nSknzpmggiLhtpy5ihlOoBAp3rio7ov6Q73m+wPIt+y/PyiMnWBvFICRSomDwlDR189AvEGx4GLTY+22YmXOp2iAEkWDobB1B52I3EcCIhS5YUW/qTzJ1hnFyCcroQJkskqTp9pW+ywseFjqBFVlfaWe8vpt7Dw+DUkBhxiNMkU5xD2dtJZq5kN7ZlPiUncw/sHUVET1n11jIegR4IkmWDBAHcrEg62MdTMKDpYxBIh6TiSvMQBG2hs4OhSYKqfkRoVO4jUGMNt32HnIoOFZDlYuUCKjs1CKn3XsSKUGseny5isP0MMzsBvX0/aJTaIcU+TxrA+0GVik0dk4NCGByV5g3Q9bcxF92iTBlcC9LHfwIP5ERp9u+zEnFCk1KMLBxZ18945GojD4n2OxeEutJuH40NB1UXQ8x3ePCNEL2tSMVvS98SVKWZLJ7pdQAKVq1Ksaqx8epqDQ8zErZuOX/ES2U2mMsphoQwbMmYG4PiF+POIGD2roDWvwnxfhOj/nyESVw6u/aChIaW2neGQggV3C3zMaPej7Jk92XtGxxzHMBU0pWnG9LxCaeBZRUjhoOp3dLnlDMzHpMZc5N1pTRSa6Gm/kTQ7ojzJoTEi+UDJbdTKaVXhWkcpPBZJrJYjBtTO4rT/iOS7vz/AChvFYYMK3DKDlZbMvQ8OINQd4MSjtRZisqXNcrUuBVQxv0aOIhbWyX7L0V+Nwc0zndWCk5OSsSqjUXl1oNQyk6EVpFjsCuU5wA+afnApZgaXpasQ8fiZcpCXFRQ90CpNtAP7EMeybhc0oqAjl5sqlaUOXtAAb0BYZWNKgmwAFc9iaWM6NVMk3nG/uaJUzKtBWikEcCTWv8AWO2vmAue5+LLrTjC9kCdKmHTgWp4DFJqGpTZSxK0strcTHKS7mh1VqNx015iOJsyWjBGaWr6hWdA3oTWHJskqC1BQqwrUUvvrAkRp/Yy5jlfChYLUCvZqWPTSlYwe29uTMRim7Q0Re0Cyx4R9Wda+JranhakaDau1ZTypkqVWYXlumZfAMylamYbGlfdrGbwmwCJbrMYVmKVYoorlbUKz1yjmACeO4UWPaSZ6XSV4jKTjl92fuelY7ZEvESgsxM1FoDoyNxB1H9IyG3/AGVmS+2mSqsCiAFfGMpoaj3h/dIlYbbuISlTLmgbnXK1OGdLf8Y0GzfaaTNZVcdlM0CvSjHgjizdDQ8osjNdxit6acV7SPPy7PMR6UWifWrouXxCYuq79OMOtjwWLe6zEqwupFeUXft9/gEDFyRPALZZIBY0FfrFqFHViD1jLbS2BPwhzUojXzAZpbVv3l3H0PONVd+Hs867pXjOOSU+BHilHISa2AKsaEXXfqbihgTH5TSaMhrTNWqE/e908jSIGF2iK0/hsdxNZbHk248jQxOBUt3hlYihB0YUpfcfP5xsUk9xPPlFrUiRsNshUbgzy/IuSv8A6+saGMzhpcsBklFbEkgNXK3StRcaRc4bFdpYnId6jxfzcPu+sctYOovORzG4ploEXO53V0HFuULKkswHakVpdV8JPPj006w9LlhRYU/ved8dExGDrI1OwoYhrq40dTRhyrvHI1HKHcJtQiYsqblzMDkYWD5RUgr7rUvvBodNIgYjag0Sh+0fCOnxeVucUT7RPaCYg7Qy2VySaZqMpIB5gUA58Na7K01nvLarXF47j0AOYI7kqHVXU91lVh0YAj5GCMZ6RLMoMP1iNNwxXmI4lzSukTpGLBsbH5QJK8GJkjHbm9YenYEHSx+UQJskqaEQILNpSuOPMRCn4MrzH96iGZU0qbGLDD48GxsflAGD9ofYCTiKvK+pma1HgY81Gh5j5xjsQ+JwbhcUjEe7MW5PRtH6GjR7fPwIa4sflFVjsACpSagZTqCKqfWOoyceDidalyeYP7QVKBDLIYOzO1cqogBbMoo1bixpFrs/aqzUABDruobrTUoTcajutxG7VdtfRyoLTMMTQqwaUbnKwIPZk7xqFOpGsZmW7S2MyZlRc0laq1SzhsrsF1WiFqggG19BTRG1vkxToUeDcbLdVE0lxl7Qd493/Sl61NjaHlxjTK9kAACQXblwUa7jU2uIpZWXLnFGABOeWFq2+pa9DzUVNukVOK29KC0Cnh2anummhdqkE35nkI7ba5K4pPgv8TjUAYJ9YzKQ8xvCFIob6U5C3PdEv2UwZmTTii5ZcnZpetSKBj/xAvrUmmlc7gdhzsUO0xDCRhlua90EcgfEftNbhwjSLjqSxKwymVKUUDEd9uJVW8NdczX5CM1tqxg9DpumnOWkXWP2rLlWYksRUIt2I403DmaDnFViNtT5gylzLT4UPep9qbr5LTqYhypIWtNSakkkknizG5PMx3GKVjZ7tXRxhuW2NjDKBTKtDqKCh68fOIz7JSncGQVrlHgJ5y/CfSJsEcGxxT5QzJmmuVhelqb6cBv8vQQ6rA6RW7S2zLSqfxHHuqfCftNon58ojYTb4YgTQEmaB/cfgH4HgYjKGJYz3F5Dc9QVYEVFDY9ISXilKlqgAWNSLEbiYrMf7Rog7tDzay+Q1aDeDpJy4KHEYRzh3dUJXIxJ6qani3WPdZCq0pQaMCoBGoNhrHiLbSM5fHVTai2WmlKD0oY3/sJPmjCAsTlDuqE/AtBS+oDBwOQEd0NZaMnpSubjGxtY4SQu3/o7SZVsPRG3ofAenw/lGGxUifhj2cxDTcj6fgcaeVRyEeyScaGsbH5Rzj9nS5ylZqBhzH5cI1qTXB4Eq1I8Kwr9mqBJaUSWju4r2xZ65mVgLkEGx10oY0mBx2de8LqaZlrTQMrU1Wqsp5VpWJ/tF9HTJUyDMKHMKLQuobUUbxqak8QSda2zEnGPhpzr2ZCZZSBW7sz6tcuaml+HLdGmuxLngxW0t92zVy9ruBSmewIau45tQPFpu4+cQ8ZtOtmzO25KUH8v71iEmKkzTVXyNvBOQkfaFRXU3B844m7SkygQGzHessW/E1fzbfF+VzkzYk9YY8UmTde6vAb+p3+XqIkbNwyTZwkS2oVBLsLhFqAaAWz96gG6pJ4GHgsHisZZB2MnQtfTk1i3RadY2uxNgysLLySxc+Jjqx58Byiidy4j9TVV07e58eBdSZQVVVfCoCgcAoAHyEER6wRlN4kEEEASZGNK8x/ekWEuYswceIMU8PSsWVFqekAThs1a1vThFXEr/MX5ekRYAkYfGFeY4ftFjKnK4p6gxTw9KxRXSnpeAJw2ata3pw/rFBtHYsmdmEyUjVOtBm8mFx6xa/5i/L0hhJZY2FYAxR+jKTmNJs0SzfJb5nQ+Yi/2b7J4bDIZmRVVAWMyZ3iAoqSCdPICNF2CSlLzWACipLGijqTGU9odvDEFZahhJBDVYU7Rwe6KG4UeK9MxA3C/MpYRZVS7JYRW4vEvPftSCFB+rlN7q7if/IdSTpXLahJ6SaD1GoOo8o6jl5QOu7Q7x0MZW88nvwrUFiJ1BDVWH2h6N+x+UUO0PaBmbJK7opUvTvUrQZQbLvuam26IbwWxi5PCRb7Q2tLkjvtc6KLsei/qbc4ocXtabNtXs0+FT3iPtONOi06mITSgATqSQWJNSb3qTc745WcaUUVIsTuBFrn9Ircm+DVGiMX/AFN/DzyEkBbWAv8AK35U+cBctZRbidPIb4RsPvJvWt9BusP1MKZ1raDVm0jkv2lh6Xnz+49LstGYW8JO/kefA86RTT8S5LEHKQuY2BIrdVAOlqE8zyiyGAaaCL94FcxFzUU7qee/0jR7N+jWbMKPicsqgUFsxLsq6fVUoGtYsbbwaRcq5PeDybespT7EJaXhn7rz8Sj2DsOdiHYSwTmYEhbUIVVYltFFQecer7K2O2FwqymfNRrAeFBTwrW5H7w/gFSQglyUVEX3d55sdSecScViQyimtdPKNUYqKPCuulbLMn44XgRYfk4srzEMQR2UlpLnBtPSIG1tgScQtJiA8DvHQi48oaDUiVJxu5vWAMRiPo0QPea+TcMoJ/m0+UWmz/ZPDSaFZYYj3n7x8gbDyEayxHERFm4T4fSBGERIIUiEgSEEEJACiCEhYAIWEhYAIIIIAIUCHZOFLchxiwkyAunrvgCNIwG9rcoXa+0UwuHmTmHdlrWg1JsFA5kkDziW80KKkxh/pB2rnErD1yJMLMzEV/hFCoPAFmUn7scyeFktqh25qJEmbRbE0mTHz3qqiyIeCrxHxGp6C0DLWxvGSkTJklrHTeDVWAtfjT5covMJtxGs/cPPwnz3ecY+1nk+jVKjH2OPPI7icNMBDSnNvca6kfn5xKSaDbfwNj6frHcM4uairWYQBu415UvXpEnOPAZ2tiMkpuJ7o6tb8qnyjIdoAzWqe6KcgK67h3ostp7Tz7yEXTNrU2vT5C5uekVaY9GJUVqNVKkE15EXiuTyba49hLLw3/w7Rc4qxqOA09d8dmaBZRXkNIbJLGn/ABX/ANjoPOLPZPs7MntlVc/ECyL99jr5+kdQrlMo6jrqum1zL9f486K1EL6d7nog8/e8vWNHsH2MmT6Pog/1HFFH3F3+XrGs2V7IyZFDNpOmD3f9NfL3vP0i4mzi2vkNw6CNcK4xPnuo6y3qNSeF4L9/EibN2TJww+qXM++Y12/CPdiSzVNTAq10iZIwG9vT9zFhkwN4fDhxqQRyt6w7/lw+L5Q/MnKg/QRGGPNdLcP6wJIZhIUwkCAggggDqXNI0iXLxQOtjEKEgCwmSwdYhTUodawCaaUrHEAJBBBABCiEggBYIIew8oE3PlxgDhJZOkTZODA1uflDqKBpHE3EheZ4QJH6xGm40e7fn+3GIsycW104Q2TACvMJNTFbtvYi4qXkNnFTLb4Wpz3HQj+hiwgiGs6ZMZOLyuTyPOyMUdcrA0KnQkWNOfShEOy8MXtLpmHuk6i/h4/Lzj0Lbvs5LxS96z0s9K6aZhvHzG6MHtH2axOH1XOg3irD+YXX8QjNKlr3T2afSUZf3dS/2Xf80NSsZNkml04htP5T+hEMzMW0w5icx46AX0HDoIG2g5XK3aEcPEPIj+kcy5TsQAMu4AULHoBYfOK/Vyekjf8AjKK125ST+W39O4q8RPLPQNS7AH4VSzEcCTUV3BecSti4B5zLTOzZctFHeYFiwrvFqH8UaTZn0VzpigzSiIGJBmVMwBjU9xbG/Er0j0HZeAk4SXkw60+JzdnO8k/poNwEWwqw9nldT1vbjmEtv56/nw+Bn9jewIQBsSco1EpNT95v29Y06MEUJLUS0Hurb1jlmrrHUqSW0jSeUkcRIkYMtrYRKkYMLrcwk/HAWFz8oEjioqDhziLPx9bLbnEaZNLGpMcwIAmCEggBdYSCF1gBIIIIAISCCACEhYSACCEggAhYSFgAhYSFgB3/ABLUpX94bEAEBMAKTCQkLABBBBABE/Bqm67c9fKIEAMAScf7O4edeZKQn4gMreq0JhjBbLw+F/gyxm+I1Zv5jUjoI7bFMRSsNQA5NnFtTHAEJBWAJ0nA729P3h+ZOVB+giAuLYClYaJgSPTsUW5Dh+8MwkECBawkEEAEEEEAEEEEALrHMEda9YA5gghIAIIISACCCCACCCCAFggggDtt3SOYIIAIUQQQAQQQQAQQQQAQQQQAQQQQAQQQQAQQQQAQQQQAQQQQAQkEEAEEEEAK/wCkcwQQAQkEEAEEEEA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jpeg;base64,/9j/4AAQSkZJRgABAQAAAQABAAD/2wCEAAkGBhQSEBUUEhQVFRUVFRQXFxcXFxgYGBgVFRQVFBgdFxYXHCYgFx8kHBQUHy8gIycpLSwsFR4xNTAqNSYrLCkBCQoKDgwOGg8PGi8kHiQsLCwsKiwsKSw0LDQsKSosLCkqKSwpKSwtKSwsLCwsKSwyLDAqLCwpLCwsLDQsLCktLP/AABEIAMIBBAMBIgACEQEDEQH/xAAbAAABBQEBAAAAAAAAAAAAAAAAAQMEBQYCB//EAEEQAAIABAMFBQQIBAYCAwAAAAECAAMRIQQSMQVBUWFxEyIygZEGQlKhByNicoKxwdEzkuHwFBVDU6KyY8Jzo/H/xAAaAQEAAwEBAQAAAAAAAAAAAAAAAQMEAgUG/8QAMREAAgICAQEECAUFAAAAAAAAAAECAxEhMQQSQVHwBRMiMmFxkbEUgaHB4SMzQlLR/9oADAMBAAIRAxEAPwD02CCFiSAgghYA6F45gjoXgDmFgggAggggAggggAggpCgQAkdJLJNAIkycCTdrct8SmZUHCAK6bIK6+sNxIn4stYWEMQAkEPycKW5Dj+0E7CleY4wAxBBBABBBDsrDlunGAGoCIsZcgLp6wxisvny/WAIkKBCgQhMAITCQsEAJCQsEAJBBBACwQQsAEEEEAELBBAC6wkELACQQQsAJSFjqXLLGgETpGBAu1z8v6wBFk4UtyHGJ0qQqD9TCTsWFtqeEQJs8tr6boEkmdj9y+v7RDZidYr8ftlJRy3eZ8C6jmxNkHM+VYpMVPed/FPd/21qE/EdZnnQfZjiU1Evq6edvHHiWmK9oUFRKHatxBogPOZoeignpEVva5kHekZW+NnzSR5qubyYL1iKBBFLsZ6MeirS2OYnHTZ15k1iDoqHs09ENW/ETErA+0E6TYkzk+FzSYPuzD4uj/wA0U7YTLeX3eK+6fLcYckYkNY2YWI5/3ujntPktdFbXZaNRhdrS55JSxHiQijL1U/mLHcYlJLLGgEZCZKBINww8LA0ZTyIuIufZ/wBrVM1cNNKlzXK6ilSorSYBZWoDcWNNFtW6Niemedd0kq9x2jRScEBrc/L+sPTHCi9oYnY3ct+cQ3Ym5vFpjHp2LJ0sPnDAEAEBMCAJhIIIASCCCAEghYSAEghYIAIWHUwpI4Q2yEawAkLCQsAEEEEAEEES8Nhgynca6+kARhfrEqRgCbtblviTKkKgr8zDU7H7l9YEj7MqDhEGfjS2lh84qcXt2Ws9JLMWmzDSgvl7rNV/hHdtv5b4nZGIOUVIBIHOlogNNCExnsXtxptVknIgsX99vuV8Cn4tTuprFfhtsTcVIQTVCi+elu0INhl91OI94jhYuvKrfQjeP7uOUUys8D0un6T/ACn9AlSgooopv6k6knUnmbx3DXakeIeYuPPePy5w5mFK1FNa7qdYqPTQsRsbtBJS1dqV0GpPQC5iqx/tJfLIoT/uEd0a+Ee/prp1inmitWYlm1LMak0vruHIUEcOWC2uqU9rgsMbtiZMqFJlryIz+baDoPUxWyZxDZTZhcEWzDiOfEbo5SYSKLp8R0pyG/8AKGJk3s6k3Y0pvO/86aWAoY4y2asQgtLXe2XU3a0xkClupFi3Xh5UiEuYOplkhwRkyi+etVp57oqpe0GD1GYqynutTuurZdRu1jd/R/7MYozhiJgCS6Ed5e8yn/bU3Xd3t/OLYVyk8mDqOuoqg4RWW+7938PgbmWhNtTyiZJwO9vSJUuSFFhHM6eF19I2HzRzNkAihHSK6alDQGsOTsUW5DhDESQEEEEAEJCwQAkEEEAJBBBAE+VOB/aHGQHWK2JErF01v/fzgSLMwZGl/wA4jxZo4OkRdpYiVLWsxgtbDezHgqi7nkAYEEaCIUvbEonKWKE6CYpQnpmsegNYmwCeQEPSsSVFBSGodwo769YA7OObl6Rm/bbEsmFJRihMyUpKkg0ZqEVFxWNbN2eDpb8oznt6ZcvDSwQrFp8lsrioZZbdo+YAHuhQSbfnHMuGWVvE08Z3wY32ZlAzpc57S5bkl/jbIyhF3zHqw0rQA1paNLtLa8yfVaGVK/2we8w/8rD/AKi3EmIV2OZjmalAQAFVfhlqLIvIeZJvDoNeu48eRjMnhYR7kq/WT9ZYvku5EYApbVRpTVR03j59YdVgRUXEcz54QEsaAcYgSNoLMm5ZYIsSW4kfZ39bGOS9J4yiyjOe0UwGYssaAZ3A0JNlDDfvPpF5NxOQEvYD3hcemo+cY2e7TJjMxK52JIAvQWUZt1oiT0d1x7UlrJziJwBtcjdwuCKndp8467Gt3NeXuj9/OEOVbAC3y5k/rDcpXmsFlqXJNgAT6AXbrp1jiMXLSNN19dKcrX+Xnk7nYsDT1/Yb4awexp+JYmVLmsQ9iELihULcjuoQa6kC+sbbYf0ey0mSzj5gV5pIlyq3YrQkFhYajurxj0zDYRJaBJaqqjQAUAjTGlJbPCv9Jzslpa+P8PRkfY76O5WGVZk9RMn637ypvoo0JuSW4k0tSJPtli5kubhjLmNLvOJykd6ipQFTUMLnUW9IssV7TSxUSgZzCxyUyg8DMJC15A2jL7aSbipkp3VAJXaUQzHqc6hfEgGQilbZvONMIPWtHjXWp5y8Nlrs32reYwlOoVyGIdfCwWle6bobjiDxGkTiYyWADScSrTarLCzO+1GoWygAugoRY95gnMbzq5bhgCpBB0INQehGsdTSUtEVOTj7XJ1BBBHBYJBHWQ8DBkPA+kAcwQQQAkEBggBIIWCACOZkwKCWIAAqSTQAcydIclyi2gjI4nanaYliCJkpCOzFwKigLjcxJrQkaAUpWp6jFyeEV2WKCyy5bazt/A7i/wC4w1+5LOv3moOTQ2kgBixJZzq7GrHlXcOQoOUcS8ajKWzAACrVtl61066RAn7VzeEME3toSN5FSLenXcdcYKPHJgnbKfL0TcTilugXtCdVFCPxE2A6xHk7MbfMdEP+lKdlT+bxeS5Ryh7ZmJlOn1LAjfxvxH66cLRLieypcnKk48DUszJf8Ns6/BMJP8sy7L+LMOkWeydqI8xVuj/A1m6rucc1J50iDHE6QrijAEa9DxB1B5i8VypT4LodRKPOzaCPOvpDnFMZKLqTLeTRWFijo7Mcp3HvJXiKbhFjKxcyVrWan/2r56TB1o3No62thVxmGZUYG9VO9XW9LiqNuuKisZLK3jB6XT3xUlLky+zKrKXIe0UABlrdWpen7HyifJxKtob7wbEdRGVdZuGchgykakC9PtLvHMVHIRNO1e1UVKKRcPehI0Fgcorqa/nGRrGme9XJTjmt5Xnlcr7Flt2UZiy1F2z259xrE7upisln/DMS5BcAjKDpX423dBeHsbiZmUEvlpUqcoJYkFaKyHLvN6CnCM3jcZnOUtkPeo1aE5aAip96ppXlTfWOHyaIWYg88E6dtbtSSXrQ0pplPJd3WIszEEmg9B+p938+RiZ7N+yOIxbZlB0VHY90ArrVta3oQL92PU/Z32BkYYBmAmTBvI7qn7K/qamLI052zHf6TcV6utb8/r52YP2d+jydiaNM+rlWNSNfuobnq3lHp+xPZyThVpKS51c3dup/QWiydwBUmkQMRtLcvr+0aUktI8WcpTfam8szP0iTUE3ChyKN260OhJEojppELCTpkz6uZNmNKCk5CdSCoAZvE4oTZiRxrDO1ZrzMWWYgLILIooCSXRCTcXJBpyA5wYfFBWqUpancrQCoPgOmguPSNtcMw2jy7rMWeyy34AAAAUAGgHIQkcSpysKqQRy/XhHGIxIXeK6knRRxP6DfFpSOPMC3Jp+/LjEJGYMTh6ymrdgaLX7UvwueoqOW+Gu2pRe7MF0M0ghWPw59JY9PI63SAAClKUtTSnKOWlLTOk3DaGTJmNebPnOeAcy0/klZRTrWFRHl/wAJzT4JhLp5EnMnkSOUPQRHq44xgn1s85yWuA9oUOVJlZT2ADeFj9iZo3Q0PKLKdKzClaRlpksMCGAIOoIqD1BhcLipsj+Ge0l/7bm4/wDjmG4+61RzWKJ0tbRrr6hPUi4mSSuscQ/gNqy54OU94eJGFGWvxKfz0O4x3NwvD0ik0kWEjoikcwAQQQQB3LmkG3/7GCnOmHnDDu6ZwoCmt2XRQ3wtTcddRrQb+ZhyOYjLe03sPKxdXU9nNPvaq1BQZ1/UX6xZXNweUVXVKyOGVWKxcpWVZjKGbwg6mnCI20JnfXP/AAaVNLhmr79LhBY8DW/OgxOBxOGmsJ2cP2WSXMHe7izA75H3nLnN7ikTtmY8E5JjBwrKA+8l1zoaroSAwNNaAml41K3t6POlQ4b8/kX0xVID1pQVDqaEDWzDdy0MPYTbrKPrx3dO0UaU17RB4b1GYWtcLEJsDTvSiBU1Kf6bHXQeG+9fMGFwuLFkYFHpofe4lW0b8+Ii1rL3opi8LWzTy5gYAqQQRUEGoI5EawsZfDF5bsZJCipJQ+BjUDQeA1D3HC4MXWD2r2oIVGDggMpoMpbTvaEHcRXoI445LVvgnRDmVL5pJo41a5VgPdYDxjn7u41tE4bNqfrWLV91QQvmdW86DlErtZaWFByUX+X6xW2paLYpxeckeZgVxUv6yWFK6hjRkPJhu3g6EXpGX2l9HxNTKYVrcHutX/q3U0i/2oWmqQpEskEVa9QL5WApW+nPziZg8UrBgrlmRVBzUDDu7wLUrvFuBjLOGNM31W53F4Z58nspigwTs6bswG7qSVHzi72X9GKll7aaTVsxUAEgnXLMbSvTpSLc7VmI8+qZ1R1CoGowBVSSW94XJ3b/ACsdm41Z65pZIW9QT3gwqCD0MV+qSXBq/G2zfv8ABpcHhklIqSwFVQAoG4CHS3MRnkJI05agCvLjChq2AvvFhTqYkpJWMV69414U08uER4aYeIkCwBGh97cRHdTWmW9K6jT9Ikgx3tKk6XPablGQ0H2WAsKtqr7q6UoNwjJvPJcuJWeY8yZ4mKlJcsJlVGU900atuMeumQXBUgUNRqCDxBpGY9p/YE1aZIFKHMVXLVd2ZFaxFLFN4pS4obIzfBnnUs9pclJsbaXabzmADK2jFKlSDSxKsCp3Gx3xxMlzGYvMVnUm6Zt4tmyaMOVdALGkQpexJsuZL7rkJ2udn+qZnmkH6tXoTQiu4ecXeCqyua5slBqFZWrcOp0tx9Y1Rkpc8oxShKPu8M6w+IR17pBGhHDkRu6Qxgs8skyGCrr2bVMs1qbAXl2oe7a+hhZ2zWm0dF1HiDBZhHQ+IU3EdIQzzL8VWBuzKpopoBddVFqb9IsbT5KUnHj6FxgtuI5CODKmHRWIo33H0fpY8osYy2ICzaDuuhpwINWFP+p+cScPiJsnwkzU+Bz3wPsTDr0b1ERhr4nSknzpmggiLhtpy5ihlOoBAp3rio7ov6Q73m+wPIt+y/PyiMnWBvFICRSomDwlDR189AvEGx4GLTY+22YmXOp2iAEkWDobB1B52I3EcCIhS5YUW/qTzJ1hnFyCcroQJkskqTp9pW+ywseFjqBFVlfaWe8vpt7Dw+DUkBhxiNMkU5xD2dtJZq5kN7ZlPiUncw/sHUVET1n11jIegR4IkmWDBAHcrEg62MdTMKDpYxBIh6TiSvMQBG2hs4OhSYKqfkRoVO4jUGMNt32HnIoOFZDlYuUCKjs1CKn3XsSKUGseny5isP0MMzsBvX0/aJTaIcU+TxrA+0GVik0dk4NCGByV5g3Q9bcxF92iTBlcC9LHfwIP5ERp9u+zEnFCk1KMLBxZ18945GojD4n2OxeEutJuH40NB1UXQ8x3ePCNEL2tSMVvS98SVKWZLJ7pdQAKVq1Ksaqx8epqDQ8zErZuOX/ES2U2mMsphoQwbMmYG4PiF+POIGD2roDWvwnxfhOj/nyESVw6u/aChIaW2neGQggV3C3zMaPej7Jk92XtGxxzHMBU0pWnG9LxCaeBZRUjhoOp3dLnlDMzHpMZc5N1pTRSa6Gm/kTQ7ojzJoTEi+UDJbdTKaVXhWkcpPBZJrJYjBtTO4rT/iOS7vz/AChvFYYMK3DKDlZbMvQ8OINQd4MSjtRZisqXNcrUuBVQxv0aOIhbWyX7L0V+Nwc0zndWCk5OSsSqjUXl1oNQyk6EVpFjsCuU5wA+afnApZgaXpasQ8fiZcpCXFRQ90CpNtAP7EMeybhc0oqAjl5sqlaUOXtAAb0BYZWNKgmwAFc9iaWM6NVMk3nG/uaJUzKtBWikEcCTWv8AWO2vmAue5+LLrTjC9kCdKmHTgWp4DFJqGpTZSxK0strcTHKS7mh1VqNx015iOJsyWjBGaWr6hWdA3oTWHJskqC1BQqwrUUvvrAkRp/Yy5jlfChYLUCvZqWPTSlYwe29uTMRim7Q0Re0Cyx4R9Wda+JranhakaDau1ZTypkqVWYXlumZfAMylamYbGlfdrGbwmwCJbrMYVmKVYoorlbUKz1yjmACeO4UWPaSZ6XSV4jKTjl92fuelY7ZEvESgsxM1FoDoyNxB1H9IyG3/AGVmS+2mSqsCiAFfGMpoaj3h/dIlYbbuISlTLmgbnXK1OGdLf8Y0GzfaaTNZVcdlM0CvSjHgjizdDQ8osjNdxit6acV7SPPy7PMR6UWifWrouXxCYuq79OMOtjwWLe6zEqwupFeUXft9/gEDFyRPALZZIBY0FfrFqFHViD1jLbS2BPwhzUojXzAZpbVv3l3H0PONVd+Hs867pXjOOSU+BHilHISa2AKsaEXXfqbihgTH5TSaMhrTNWqE/e908jSIGF2iK0/hsdxNZbHk248jQxOBUt3hlYihB0YUpfcfP5xsUk9xPPlFrUiRsNshUbgzy/IuSv8A6+saGMzhpcsBklFbEkgNXK3StRcaRc4bFdpYnId6jxfzcPu+sctYOovORzG4ploEXO53V0HFuULKkswHakVpdV8JPPj006w9LlhRYU/ved8dExGDrI1OwoYhrq40dTRhyrvHI1HKHcJtQiYsqblzMDkYWD5RUgr7rUvvBodNIgYjag0Sh+0fCOnxeVucUT7RPaCYg7Qy2VySaZqMpIB5gUA58Na7K01nvLarXF47j0AOYI7kqHVXU91lVh0YAj5GCMZ6RLMoMP1iNNwxXmI4lzSukTpGLBsbH5QJK8GJkjHbm9YenYEHSx+UQJskqaEQILNpSuOPMRCn4MrzH96iGZU0qbGLDD48GxsflAGD9ofYCTiKvK+pma1HgY81Gh5j5xjsQ+JwbhcUjEe7MW5PRtH6GjR7fPwIa4sflFVjsACpSagZTqCKqfWOoyceDidalyeYP7QVKBDLIYOzO1cqogBbMoo1bixpFrs/aqzUABDruobrTUoTcajutxG7VdtfRyoLTMMTQqwaUbnKwIPZk7xqFOpGsZmW7S2MyZlRc0laq1SzhsrsF1WiFqggG19BTRG1vkxToUeDcbLdVE0lxl7Qd493/Sl61NjaHlxjTK9kAACQXblwUa7jU2uIpZWXLnFGABOeWFq2+pa9DzUVNukVOK29KC0Cnh2anummhdqkE35nkI7ba5K4pPgv8TjUAYJ9YzKQ8xvCFIob6U5C3PdEv2UwZmTTii5ZcnZpetSKBj/xAvrUmmlc7gdhzsUO0xDCRhlua90EcgfEftNbhwjSLjqSxKwymVKUUDEd9uJVW8NdczX5CM1tqxg9DpumnOWkXWP2rLlWYksRUIt2I403DmaDnFViNtT5gylzLT4UPep9qbr5LTqYhypIWtNSakkkknizG5PMx3GKVjZ7tXRxhuW2NjDKBTKtDqKCh68fOIz7JSncGQVrlHgJ5y/CfSJsEcGxxT5QzJmmuVhelqb6cBv8vQQ6rA6RW7S2zLSqfxHHuqfCftNon58ojYTb4YgTQEmaB/cfgH4HgYjKGJYz3F5Dc9QVYEVFDY9ISXilKlqgAWNSLEbiYrMf7Rog7tDzay+Q1aDeDpJy4KHEYRzh3dUJXIxJ6qani3WPdZCq0pQaMCoBGoNhrHiLbSM5fHVTai2WmlKD0oY3/sJPmjCAsTlDuqE/AtBS+oDBwOQEd0NZaMnpSubjGxtY4SQu3/o7SZVsPRG3ofAenw/lGGxUifhj2cxDTcj6fgcaeVRyEeyScaGsbH5Rzj9nS5ylZqBhzH5cI1qTXB4Eq1I8Kwr9mqBJaUSWju4r2xZ65mVgLkEGx10oY0mBx2de8LqaZlrTQMrU1Wqsp5VpWJ/tF9HTJUyDMKHMKLQuobUUbxqak8QSda2zEnGPhpzr2ZCZZSBW7sz6tcuaml+HLdGmuxLngxW0t92zVy9ruBSmewIau45tQPFpu4+cQ8ZtOtmzO25KUH8v71iEmKkzTVXyNvBOQkfaFRXU3B844m7SkygQGzHessW/E1fzbfF+VzkzYk9YY8UmTde6vAb+p3+XqIkbNwyTZwkS2oVBLsLhFqAaAWz96gG6pJ4GHgsHisZZB2MnQtfTk1i3RadY2uxNgysLLySxc+Jjqx58Byiidy4j9TVV07e58eBdSZQVVVfCoCgcAoAHyEER6wRlN4kEEEASZGNK8x/ekWEuYswceIMU8PSsWVFqekAThs1a1vThFXEr/MX5ekRYAkYfGFeY4ftFjKnK4p6gxTw9KxRXSnpeAJw2ata3pw/rFBtHYsmdmEyUjVOtBm8mFx6xa/5i/L0hhJZY2FYAxR+jKTmNJs0SzfJb5nQ+Yi/2b7J4bDIZmRVVAWMyZ3iAoqSCdPICNF2CSlLzWACipLGijqTGU9odvDEFZahhJBDVYU7Rwe6KG4UeK9MxA3C/MpYRZVS7JYRW4vEvPftSCFB+rlN7q7if/IdSTpXLahJ6SaD1GoOo8o6jl5QOu7Q7x0MZW88nvwrUFiJ1BDVWH2h6N+x+UUO0PaBmbJK7opUvTvUrQZQbLvuam26IbwWxi5PCRb7Q2tLkjvtc6KLsei/qbc4ocXtabNtXs0+FT3iPtONOi06mITSgATqSQWJNSb3qTc745WcaUUVIsTuBFrn9Ircm+DVGiMX/AFN/DzyEkBbWAv8AK35U+cBctZRbidPIb4RsPvJvWt9BusP1MKZ1raDVm0jkv2lh6Xnz+49LstGYW8JO/kefA86RTT8S5LEHKQuY2BIrdVAOlqE8zyiyGAaaCL94FcxFzUU7qee/0jR7N+jWbMKPicsqgUFsxLsq6fVUoGtYsbbwaRcq5PeDybespT7EJaXhn7rz8Sj2DsOdiHYSwTmYEhbUIVVYltFFQecer7K2O2FwqymfNRrAeFBTwrW5H7w/gFSQglyUVEX3d55sdSecScViQyimtdPKNUYqKPCuulbLMn44XgRYfk4srzEMQR2UlpLnBtPSIG1tgScQtJiA8DvHQi48oaDUiVJxu5vWAMRiPo0QPea+TcMoJ/m0+UWmz/ZPDSaFZYYj3n7x8gbDyEayxHERFm4T4fSBGERIIUiEgSEEEJACiCEhYAIWEhYAIIIIAIUCHZOFLchxiwkyAunrvgCNIwG9rcoXa+0UwuHmTmHdlrWg1JsFA5kkDziW80KKkxh/pB2rnErD1yJMLMzEV/hFCoPAFmUn7scyeFktqh25qJEmbRbE0mTHz3qqiyIeCrxHxGp6C0DLWxvGSkTJklrHTeDVWAtfjT5covMJtxGs/cPPwnz3ecY+1nk+jVKjH2OPPI7icNMBDSnNvca6kfn5xKSaDbfwNj6frHcM4uairWYQBu415UvXpEnOPAZ2tiMkpuJ7o6tb8qnyjIdoAzWqe6KcgK67h3ostp7Tz7yEXTNrU2vT5C5uekVaY9GJUVqNVKkE15EXiuTyba49hLLw3/w7Rc4qxqOA09d8dmaBZRXkNIbJLGn/ABX/ANjoPOLPZPs7MntlVc/ECyL99jr5+kdQrlMo6jrqum1zL9f486K1EL6d7nog8/e8vWNHsH2MmT6Pog/1HFFH3F3+XrGs2V7IyZFDNpOmD3f9NfL3vP0i4mzi2vkNw6CNcK4xPnuo6y3qNSeF4L9/EibN2TJww+qXM++Y12/CPdiSzVNTAq10iZIwG9vT9zFhkwN4fDhxqQRyt6w7/lw+L5Q/MnKg/QRGGPNdLcP6wJIZhIUwkCAggggDqXNI0iXLxQOtjEKEgCwmSwdYhTUodawCaaUrHEAJBBBABCiEggBYIIew8oE3PlxgDhJZOkTZODA1uflDqKBpHE3EheZ4QJH6xGm40e7fn+3GIsycW104Q2TACvMJNTFbtvYi4qXkNnFTLb4Wpz3HQj+hiwgiGs6ZMZOLyuTyPOyMUdcrA0KnQkWNOfShEOy8MXtLpmHuk6i/h4/Lzj0Lbvs5LxS96z0s9K6aZhvHzG6MHtH2axOH1XOg3irD+YXX8QjNKlr3T2afSUZf3dS/2Xf80NSsZNkml04htP5T+hEMzMW0w5icx46AX0HDoIG2g5XK3aEcPEPIj+kcy5TsQAMu4AULHoBYfOK/Vyekjf8AjKK125ST+W39O4q8RPLPQNS7AH4VSzEcCTUV3BecSti4B5zLTOzZctFHeYFiwrvFqH8UaTZn0VzpigzSiIGJBmVMwBjU9xbG/Er0j0HZeAk4SXkw60+JzdnO8k/poNwEWwqw9nldT1vbjmEtv56/nw+Bn9jewIQBsSco1EpNT95v29Y06MEUJLUS0Hurb1jlmrrHUqSW0jSeUkcRIkYMtrYRKkYMLrcwk/HAWFz8oEjioqDhziLPx9bLbnEaZNLGpMcwIAmCEggBdYSCF1gBIIIIAISCCACEhYSACCEggAhYSFgAhYSFgB3/ABLUpX94bEAEBMAKTCQkLABBBBABE/Bqm67c9fKIEAMAScf7O4edeZKQn4gMreq0JhjBbLw+F/gyxm+I1Zv5jUjoI7bFMRSsNQA5NnFtTHAEJBWAJ0nA729P3h+ZOVB+giAuLYClYaJgSPTsUW5Dh+8MwkECBawkEEAEEEEAEEEEALrHMEda9YA5gghIAIIISACCCCACCCCAFggggDtt3SOYIIAIUQQQAQQQQAQQQQAQQQQAQQQQAQQQQAQQQQAQQQQAQQQQAQkEEAEEEEAK/wCkcwQQAQkEEAEEEEAf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394" y="2019392"/>
            <a:ext cx="2060554" cy="75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05005" y="2014679"/>
            <a:ext cx="1945277" cy="73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3174842"/>
            <a:ext cx="2357951" cy="86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194" y="2035889"/>
            <a:ext cx="2060554" cy="75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encrypted-tbn1.gstatic.com/images?q=tbn:ANd9GcRp3rH5n2kytJuJUkE-Py-uZzvAS1QH7Yg5AtBjKbuZFrSU5JFOr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501" y="4800600"/>
            <a:ext cx="3048000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32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86"/>
    </mc:Choice>
    <mc:Fallback>
      <p:transition spd="slow" advTm="34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87" x="9134475" y="2990850"/>
          <p14:tracePt t="3913" x="9134475" y="2982913"/>
          <p14:tracePt t="3925" x="9134475" y="2928938"/>
          <p14:tracePt t="3943" x="9134475" y="2874963"/>
          <p14:tracePt t="3975" x="9134475" y="2803525"/>
          <p14:tracePt t="4006" x="9134475" y="2724150"/>
          <p14:tracePt t="4037" x="9134475" y="2705100"/>
          <p14:tracePt t="4069" x="9134475" y="2670175"/>
          <p14:tracePt t="4086" x="9134475" y="2625725"/>
          <p14:tracePt t="4117" x="9134475" y="2482850"/>
          <p14:tracePt t="4140" x="9126538" y="2374900"/>
          <p14:tracePt t="4170" x="9090025" y="2232025"/>
          <p14:tracePt t="4201" x="9063038" y="2152650"/>
          <p14:tracePt t="4213" x="9001125" y="1982788"/>
          <p14:tracePt t="4244" x="8983663" y="1919288"/>
          <p14:tracePt t="4274" x="8966200" y="1857375"/>
          <p14:tracePt t="4305" x="8902700" y="1795463"/>
          <p14:tracePt t="4337" x="8796338" y="1697038"/>
          <p14:tracePt t="4339" x="8697913" y="1633538"/>
          <p14:tracePt t="4371" x="8616950" y="1616075"/>
          <p14:tracePt t="4401" x="8582025" y="1608138"/>
          <p14:tracePt t="4413" x="8420100" y="1571625"/>
          <p14:tracePt t="4440" x="8269288" y="1571625"/>
          <p14:tracePt t="4471" x="8224838" y="1571625"/>
          <p14:tracePt t="4475" x="8116888" y="1581150"/>
          <p14:tracePt t="4505" x="8054975" y="1589088"/>
          <p14:tracePt t="4507" x="7858125" y="1608138"/>
          <p14:tracePt t="4548" x="7680325" y="1643063"/>
          <p14:tracePt t="4557" x="7589838" y="1652588"/>
          <p14:tracePt t="4573" x="7331075" y="1731963"/>
          <p14:tracePt t="4604" x="7153275" y="1785938"/>
          <p14:tracePt t="4621" x="7081838" y="1822450"/>
          <p14:tracePt t="4640" x="6938963" y="1884363"/>
          <p14:tracePt t="4671" x="6813550" y="1938338"/>
          <p14:tracePt t="4683" x="6751638" y="1965325"/>
          <p14:tracePt t="4707" x="6456363" y="2098675"/>
          <p14:tracePt t="4739" x="6251575" y="2197100"/>
          <p14:tracePt t="4747" x="6116638" y="2268538"/>
          <p14:tracePt t="4774" x="5902325" y="2357438"/>
          <p14:tracePt t="4805" x="5786438" y="2411413"/>
          <p14:tracePt t="4824" x="5732463" y="2438400"/>
          <p14:tracePt t="4841" x="5608638" y="2536825"/>
          <p14:tracePt t="4874" x="5527675" y="2625725"/>
          <p14:tracePt t="4885" x="5483225" y="2670175"/>
          <p14:tracePt t="4908" x="5330825" y="2840038"/>
          <p14:tracePt t="4938" x="5295900" y="2884488"/>
          <p14:tracePt t="4946" x="5197475" y="2990850"/>
          <p14:tracePt t="4975" x="5018088" y="3232150"/>
          <p14:tracePt t="5005" x="4965700" y="3295650"/>
          <p14:tracePt t="5008" x="4840288" y="3490913"/>
          <p14:tracePt t="5039" x="4776788" y="3581400"/>
          <p14:tracePt t="5041" x="4732338" y="3679825"/>
          <p14:tracePt t="5072" x="4697413" y="3759200"/>
          <p14:tracePt t="5078" x="4616450" y="3965575"/>
          <p14:tracePt t="5108" x="4483100" y="4313238"/>
          <p14:tracePt t="5140" x="4384675" y="4572000"/>
          <p14:tracePt t="5151" x="4295775" y="4894263"/>
          <p14:tracePt t="5175" x="4205288" y="5187950"/>
          <p14:tracePt t="5206" x="4187825" y="5259388"/>
          <p14:tracePt t="5214" x="4116388" y="5429250"/>
          <p14:tracePt t="5242" x="4017963" y="5670550"/>
          <p14:tracePt t="5272" x="3990975" y="5751513"/>
          <p14:tracePt t="5276" x="3919538" y="5938838"/>
          <p14:tracePt t="5306" x="3902075" y="5991225"/>
          <p14:tracePt t="5309" x="3884613" y="6045200"/>
          <p14:tracePt t="5340" x="3875088" y="6099175"/>
          <p14:tracePt t="5358" x="3875088" y="6153150"/>
          <p14:tracePt t="5376" x="3867150" y="6286500"/>
          <p14:tracePt t="5407" x="3867150" y="6313488"/>
          <p14:tracePt t="5421" x="3875088" y="6303963"/>
          <p14:tracePt t="5515" x="3884613" y="6286500"/>
          <p14:tracePt t="5558" x="3894138" y="6259513"/>
          <p14:tracePt t="5577" x="3894138" y="6242050"/>
          <p14:tracePt t="5608" x="3902075" y="6242050"/>
          <p14:tracePt t="5625" x="3911600" y="6232525"/>
          <p14:tracePt t="5653" x="3929063" y="6180138"/>
          <p14:tracePt t="5677" x="3956050" y="6054725"/>
          <p14:tracePt t="5707" x="3956050" y="6027738"/>
          <p14:tracePt t="5716" x="3965575" y="6010275"/>
          <p14:tracePt t="5744" x="3990975" y="5956300"/>
          <p14:tracePt t="5774" x="4037013" y="5875338"/>
          <p14:tracePt t="5783" x="4062413" y="5830888"/>
          <p14:tracePt t="5810" x="4125913" y="5732463"/>
          <p14:tracePt t="5841" x="4143375" y="5705475"/>
          <p14:tracePt t="5853" x="4170363" y="5670550"/>
          <p14:tracePt t="5877" x="4224338" y="5581650"/>
          <p14:tracePt t="5909" x="4232275" y="5554663"/>
          <p14:tracePt t="5921" x="4268788" y="5510213"/>
          <p14:tracePt t="5944" x="4313238" y="5429250"/>
          <p14:tracePt t="5974" x="4330700" y="5402263"/>
          <p14:tracePt t="5983" x="4348163" y="5357813"/>
          <p14:tracePt t="6011" x="4367213" y="5340350"/>
          <p14:tracePt t="6047" x="4367213" y="5330825"/>
          <p14:tracePt t="6050" x="4375150" y="5322888"/>
          <p14:tracePt t="6078" x="4375150" y="5303838"/>
          <p14:tracePt t="6108" x="4375150" y="5295900"/>
          <p14:tracePt t="6129" x="4375150" y="5286375"/>
          <p14:tracePt t="6187" x="4367213" y="5286375"/>
          <p14:tracePt t="6537" x="4348163" y="5286375"/>
          <p14:tracePt t="6549" x="4340225" y="5286375"/>
          <p14:tracePt t="6580" x="4322763" y="5286375"/>
          <p14:tracePt t="6599" x="4295775" y="5286375"/>
          <p14:tracePt t="6614" x="4276725" y="5286375"/>
          <p14:tracePt t="6644" x="4268788" y="5286375"/>
          <p14:tracePt t="6664" x="4259263" y="5295900"/>
          <p14:tracePt t="6680" x="4241800" y="5303838"/>
          <p14:tracePt t="6710" x="4232275" y="5322888"/>
          <p14:tracePt t="6721" x="4197350" y="5330825"/>
          <p14:tracePt t="6747" x="4179888" y="5348288"/>
          <p14:tracePt t="6777" x="4170363" y="5348288"/>
          <p14:tracePt t="6803" x="4152900" y="5357813"/>
          <p14:tracePt t="6821" x="4133850" y="5367338"/>
          <p14:tracePt t="6852" x="4116388" y="5375275"/>
          <p14:tracePt t="6880" x="4081463" y="5394325"/>
          <p14:tracePt t="6912" x="4044950" y="5419725"/>
          <p14:tracePt t="6915" x="4037013" y="5429250"/>
          <p14:tracePt t="6947" x="4010025" y="5456238"/>
          <p14:tracePt t="6948" x="3990975" y="5473700"/>
          <p14:tracePt t="6979" x="3965575" y="5500688"/>
          <p14:tracePt t="6991" x="3965575" y="5510213"/>
          <p14:tracePt t="7014" x="3946525" y="5527675"/>
          <p14:tracePt t="7045" x="3938588" y="5527675"/>
          <p14:tracePt t="7053" x="3938588" y="5537200"/>
          <p14:tracePt t="7081" x="3938588" y="5554663"/>
          <p14:tracePt t="7148" x="3946525" y="5572125"/>
          <p14:tracePt t="7160" x="4010025" y="5608638"/>
          <p14:tracePt t="7181" x="4081463" y="5634038"/>
          <p14:tracePt t="7214" x="4133850" y="5653088"/>
          <p14:tracePt t="7228" x="4143375" y="5661025"/>
          <p14:tracePt t="7248" x="4214813" y="5661025"/>
          <p14:tracePt t="7280" x="4268788" y="5653088"/>
          <p14:tracePt t="7290" x="4295775" y="5634038"/>
          <p14:tracePt t="7324" x="4313238" y="5616575"/>
          <p14:tracePt t="7350" x="4313238" y="5608638"/>
          <p14:tracePt t="7385" x="4313238" y="5599113"/>
          <p14:tracePt t="7397" x="4303713" y="5581650"/>
          <p14:tracePt t="7424" x="4286250" y="5562600"/>
          <p14:tracePt t="7449" x="4205288" y="5518150"/>
          <p14:tracePt t="7480" x="4170363" y="5500688"/>
          <p14:tracePt t="7491" x="4116388" y="5473700"/>
          <p14:tracePt t="7515" x="4098925" y="5465763"/>
          <p14:tracePt t="7548" x="4089400" y="5465763"/>
          <p14:tracePt t="7571" x="4081463" y="5465763"/>
          <p14:tracePt t="7589" x="4062413" y="5465763"/>
          <p14:tracePt t="7621" x="4044950" y="5473700"/>
          <p14:tracePt t="7649" x="4017963" y="5491163"/>
          <p14:tracePt t="7681" x="4010025" y="5518150"/>
          <p14:tracePt t="7684" x="4000500" y="5527675"/>
          <p14:tracePt t="7714" x="3990975" y="5545138"/>
          <p14:tracePt t="7716" x="3990975" y="5581650"/>
          <p14:tracePt t="7748" x="3990975" y="5589588"/>
          <p14:tracePt t="7758" x="4010025" y="5589588"/>
          <p14:tracePt t="7839" x="4027488" y="5589588"/>
          <p14:tracePt t="7858" x="4044950" y="5572125"/>
          <p14:tracePt t="7883" x="4044950" y="5554663"/>
          <p14:tracePt t="7903" x="4044950" y="5545138"/>
          <p14:tracePt t="7915" x="4044950" y="5537200"/>
          <p14:tracePt t="7967" x="4054475" y="5537200"/>
          <p14:tracePt t="8341" x="4062413" y="5537200"/>
          <p14:tracePt t="8361" x="4071938" y="5537200"/>
          <p14:tracePt t="8373" x="4125913" y="5562600"/>
          <p14:tracePt t="8393" x="4160838" y="5581650"/>
          <p14:tracePt t="8405" x="4224338" y="5599113"/>
          <p14:tracePt t="8424" x="4232275" y="5599113"/>
          <p14:tracePt t="8435" x="4295775" y="5616575"/>
          <p14:tracePt t="8454" x="4313238" y="5616575"/>
          <p14:tracePt t="8466" x="4357688" y="5626100"/>
          <p14:tracePt t="8485" x="4394200" y="5634038"/>
          <p14:tracePt t="8497" x="4465638" y="5653088"/>
          <p14:tracePt t="8517" x="4500563" y="5661025"/>
          <p14:tracePt t="8528" x="4537075" y="5670550"/>
          <p14:tracePt t="8547" x="4545013" y="5670550"/>
          <p14:tracePt t="8559" x="4554538" y="5670550"/>
          <p14:tracePt t="8578" x="4625975" y="5670550"/>
          <p14:tracePt t="8612" x="4643438" y="5680075"/>
          <p14:tracePt t="8624" x="4679950" y="5680075"/>
          <p14:tracePt t="8643" x="4687888" y="5680075"/>
          <p14:tracePt t="8655" x="4679950" y="5680075"/>
          <p14:tracePt t="9286" x="4679950" y="5670550"/>
          <p14:tracePt t="9298" x="4670425" y="5670550"/>
          <p14:tracePt t="9317" x="4643438" y="5661025"/>
          <p14:tracePt t="9336" x="4625975" y="5653088"/>
          <p14:tracePt t="9348" x="4589463" y="5643563"/>
          <p14:tracePt t="9367" x="4572000" y="5643563"/>
          <p14:tracePt t="9378" x="4537075" y="5626100"/>
          <p14:tracePt t="9397" x="4518025" y="5616575"/>
          <p14:tracePt t="9410" x="4473575" y="5599113"/>
          <p14:tracePt t="9429" x="4456113" y="5599113"/>
          <p14:tracePt t="9441" x="4429125" y="5599113"/>
          <p14:tracePt t="9462" x="4419600" y="5589588"/>
          <p14:tracePt t="9473" x="4367213" y="5581650"/>
          <p14:tracePt t="9493" x="4340225" y="5572125"/>
          <p14:tracePt t="9505" x="4251325" y="5545138"/>
          <p14:tracePt t="9544" x="4187825" y="5518150"/>
          <p14:tracePt t="9555" x="4160838" y="5518150"/>
          <p14:tracePt t="9572" x="4116388" y="5500688"/>
          <p14:tracePt t="9589" x="4098925" y="5500688"/>
          <p14:tracePt t="9605" x="4044950" y="5483225"/>
          <p14:tracePt t="9622" x="4037013" y="5473700"/>
          <p14:tracePt t="9639" x="4017963" y="5465763"/>
          <p14:tracePt t="9655" x="4000500" y="5465763"/>
          <p14:tracePt t="9672" x="3965575" y="5456238"/>
          <p14:tracePt t="9689" x="3946525" y="5446713"/>
          <p14:tracePt t="9711" x="3929063" y="5438775"/>
          <p14:tracePt t="9745" x="3919538" y="5438775"/>
          <p14:tracePt t="9793" x="3911600" y="5438775"/>
          <p14:tracePt t="9804" x="3902075" y="5429250"/>
          <p14:tracePt t="9824" x="3894138" y="5429250"/>
          <p14:tracePt t="9851" x="3884613" y="5429250"/>
          <p14:tracePt t="9871" x="3867150" y="5411788"/>
          <p14:tracePt t="9932" x="3857625" y="5411788"/>
          <p14:tracePt t="9945" x="3840163" y="5402263"/>
          <p14:tracePt t="9963" x="3822700" y="5394325"/>
          <p14:tracePt t="9995" x="3813175" y="5394325"/>
          <p14:tracePt t="10026" x="3813175" y="5384800"/>
          <p14:tracePt t="10046" x="3803650" y="5384800"/>
          <p14:tracePt t="10057" x="3795713" y="5384800"/>
          <p14:tracePt t="10073" x="3776663" y="5375275"/>
          <p14:tracePt t="10136" x="3768725" y="5367338"/>
          <p14:tracePt t="10148" x="3759200" y="5367338"/>
          <p14:tracePt t="10167" x="3751263" y="5367338"/>
          <p14:tracePt t="10243" x="3751263" y="5357813"/>
          <p14:tracePt t="10261" x="3741738" y="5357813"/>
          <p14:tracePt t="10274" x="3741738" y="5348288"/>
          <p14:tracePt t="10309" x="3732213" y="5348288"/>
          <p14:tracePt t="10321" x="3724275" y="5348288"/>
          <p14:tracePt t="10466" x="3714750" y="5348288"/>
          <p14:tracePt t="10653" x="3714750" y="5340350"/>
          <p14:tracePt t="11044" x="3714750" y="5330825"/>
          <p14:tracePt t="14286" x="3705225" y="5330825"/>
          <p14:tracePt t="14944" x="3705225" y="5322888"/>
          <p14:tracePt t="14964" x="3714750" y="5330825"/>
          <p14:tracePt t="15153" x="3732213" y="5330825"/>
          <p14:tracePt t="15164" x="3759200" y="5340350"/>
          <p14:tracePt t="15184" x="3776663" y="5340350"/>
          <p14:tracePt t="15210" x="3822700" y="5348288"/>
          <p14:tracePt t="15230" x="3848100" y="5348288"/>
          <p14:tracePt t="15243" x="3894138" y="5357813"/>
          <p14:tracePt t="15261" x="3911600" y="5357813"/>
          <p14:tracePt t="15275" x="3946525" y="5367338"/>
          <p14:tracePt t="15301" x="3973513" y="5367338"/>
          <p14:tracePt t="15313" x="4027488" y="5384800"/>
          <p14:tracePt t="15324" x="4081463" y="5394325"/>
          <p14:tracePt t="15336" x="4205288" y="5429250"/>
          <p14:tracePt t="15356" x="4224338" y="5438775"/>
          <p14:tracePt t="15367" x="4276725" y="5446713"/>
          <p14:tracePt t="15387" x="4303713" y="5456238"/>
          <p14:tracePt t="15399" x="4313238" y="5456238"/>
          <p14:tracePt t="15418" x="4340225" y="5456238"/>
          <p14:tracePt t="15445" x="4384675" y="5465763"/>
          <p14:tracePt t="15465" x="4419600" y="5465763"/>
          <p14:tracePt t="15477" x="4465638" y="5473700"/>
          <p14:tracePt t="15497" x="4491038" y="5473700"/>
          <p14:tracePt t="15509" x="4527550" y="5483225"/>
          <p14:tracePt t="15528" x="4537075" y="5483225"/>
          <p14:tracePt t="15540" x="4554538" y="5483225"/>
          <p14:tracePt t="15559" x="4572000" y="5483225"/>
          <p14:tracePt t="15573" x="4625975" y="5491163"/>
          <p14:tracePt t="15590" x="4643438" y="5491163"/>
          <p14:tracePt t="15607" x="4697413" y="5491163"/>
          <p14:tracePt t="15623" x="4732338" y="5491163"/>
          <p14:tracePt t="15653" x="4768850" y="5491163"/>
          <p14:tracePt t="15671" x="4795838" y="5491163"/>
          <p14:tracePt t="15683" x="4848225" y="5483225"/>
          <p14:tracePt t="15703" x="4875213" y="5483225"/>
          <p14:tracePt t="15714" x="4894263" y="5473700"/>
          <p14:tracePt t="15733" x="4911725" y="5473700"/>
          <p14:tracePt t="15746" x="4919663" y="5473700"/>
          <p14:tracePt t="15764" x="4919663" y="5465763"/>
          <p14:tracePt t="15858" x="4919663" y="5429250"/>
          <p14:tracePt t="16188" x="4919663" y="5419725"/>
          <p14:tracePt t="16199" x="4919663" y="5367338"/>
          <p14:tracePt t="16220" x="4919663" y="5348288"/>
          <p14:tracePt t="16233" x="4919663" y="5313363"/>
          <p14:tracePt t="16250" x="4919663" y="5295900"/>
          <p14:tracePt t="16263" x="4911725" y="5224463"/>
          <p14:tracePt t="16283" x="4902200" y="5205413"/>
          <p14:tracePt t="16294" x="4894263" y="5160963"/>
          <p14:tracePt t="16313" x="4884738" y="5133975"/>
          <p14:tracePt t="16325" x="4884738" y="5126038"/>
          <p14:tracePt t="16344" x="4875213" y="5108575"/>
          <p14:tracePt t="16359" x="4848225" y="5062538"/>
          <p14:tracePt t="16376" x="4848225" y="5054600"/>
          <p14:tracePt t="16394" x="4840288" y="5045075"/>
          <p14:tracePt t="16453" x="4795838" y="5045075"/>
          <p14:tracePt t="16473" x="4759325" y="5045075"/>
          <p14:tracePt t="16485" x="4705350" y="5037138"/>
          <p14:tracePt t="16504" x="4670425" y="5037138"/>
          <p14:tracePt t="16516" x="4598988" y="5037138"/>
          <p14:tracePt t="16537" x="4545013" y="5054600"/>
          <p14:tracePt t="16548" x="4527550" y="5062538"/>
          <p14:tracePt t="16561" x="4446588" y="5089525"/>
          <p14:tracePt t="16580" x="4402138" y="5108575"/>
          <p14:tracePt t="16594" x="4313238" y="5143500"/>
          <p14:tracePt t="16611" x="4286250" y="5153025"/>
          <p14:tracePt t="16627" x="4214813" y="5180013"/>
          <p14:tracePt t="16644" x="4160838" y="5197475"/>
          <p14:tracePt t="16660" x="4000500" y="5251450"/>
          <p14:tracePt t="16677" x="3938588" y="5259388"/>
          <p14:tracePt t="16694" x="3830638" y="5276850"/>
          <p14:tracePt t="16710" x="3813175" y="5276850"/>
          <p14:tracePt t="16727" x="3759200" y="5276850"/>
          <p14:tracePt t="16743" x="3724275" y="5276850"/>
          <p14:tracePt t="16764" x="3714750" y="5276850"/>
          <p14:tracePt t="16911" x="3768725" y="5276850"/>
          <p14:tracePt t="17383" x="3822700" y="5276850"/>
          <p14:tracePt t="17395" x="3929063" y="5295900"/>
          <p14:tracePt t="17415" x="3956050" y="5303838"/>
          <p14:tracePt t="17427" x="4054475" y="5322888"/>
          <p14:tracePt t="17446" x="4125913" y="5330825"/>
          <p14:tracePt t="17459" x="4276725" y="5357813"/>
          <p14:tracePt t="17479" x="4348163" y="5367338"/>
          <p14:tracePt t="17490" x="4429125" y="5375275"/>
          <p14:tracePt t="17503" x="4581525" y="5394325"/>
          <p14:tracePt t="17523" x="4687888" y="5419725"/>
          <p14:tracePt t="17542" x="4732338" y="5429250"/>
          <p14:tracePt t="17553" x="4830763" y="5446713"/>
          <p14:tracePt t="17573" x="4875213" y="5465763"/>
          <p14:tracePt t="17585" x="4973638" y="5491163"/>
          <p14:tracePt t="17604" x="4983163" y="5500688"/>
          <p14:tracePt t="17616" x="5000625" y="5500688"/>
          <p14:tracePt t="17629" x="4991100" y="5500688"/>
          <p14:tracePt t="17656" x="4991100" y="5518150"/>
          <p14:tracePt t="17726" x="4991100" y="5527675"/>
          <p14:tracePt t="17759" x="5000625" y="5554663"/>
          <p14:tracePt t="17793" x="5000625" y="5562600"/>
          <p14:tracePt t="17804" x="5000625" y="5572125"/>
          <p14:tracePt t="17866" x="4991100" y="5589588"/>
          <p14:tracePt t="17930" x="4973638" y="5599113"/>
          <p14:tracePt t="17950" x="4946650" y="5608638"/>
          <p14:tracePt t="17964" x="4875213" y="5616575"/>
          <p14:tracePt t="17983" x="4822825" y="5616575"/>
          <p14:tracePt t="17993" x="4759325" y="5608638"/>
          <p14:tracePt t="18011" x="4732338" y="5608638"/>
          <p14:tracePt t="18024" x="4670425" y="5599113"/>
          <p14:tracePt t="18043" x="4643438" y="5599113"/>
          <p14:tracePt t="18054" x="4554538" y="5589588"/>
          <p14:tracePt t="18073" x="4473575" y="5572125"/>
          <p14:tracePt t="18085" x="4340225" y="5554663"/>
          <p14:tracePt t="18104" x="4251325" y="5545138"/>
          <p14:tracePt t="18116" x="4098925" y="5518150"/>
          <p14:tracePt t="18136" x="4054475" y="5510213"/>
          <p14:tracePt t="18148" x="3956050" y="5510213"/>
          <p14:tracePt t="18168" x="3929063" y="5500688"/>
          <p14:tracePt t="18181" x="3795713" y="5510213"/>
          <p14:tracePt t="18199" x="3724275" y="5510213"/>
          <p14:tracePt t="18215" x="3589338" y="5527675"/>
          <p14:tracePt t="18231" x="3527425" y="5527675"/>
          <p14:tracePt t="18248" x="3446463" y="5545138"/>
          <p14:tracePt t="18265" x="3429000" y="5545138"/>
          <p14:tracePt t="18281" x="3348038" y="5562600"/>
          <p14:tracePt t="18298" x="3322638" y="5572125"/>
          <p14:tracePt t="18315" x="3224213" y="5581650"/>
          <p14:tracePt t="18331" x="3116263" y="5599113"/>
          <p14:tracePt t="18348" x="3089275" y="5608638"/>
          <p14:tracePt t="18365" x="3027363" y="5616575"/>
          <p14:tracePt t="18383" x="3000375" y="5626100"/>
          <p14:tracePt t="18398" x="3000375" y="5643563"/>
          <p14:tracePt t="18496" x="3044825" y="5680075"/>
          <p14:tracePt t="18516" x="3081338" y="5705475"/>
          <p14:tracePt t="18528" x="3098800" y="5715000"/>
          <p14:tracePt t="18541" x="3133725" y="5732463"/>
          <p14:tracePt t="18562" x="3152775" y="5741988"/>
          <p14:tracePt t="18587" x="3170238" y="5741988"/>
          <p14:tracePt t="18620" x="3214688" y="5741988"/>
          <p14:tracePt t="18639" x="3232150" y="5732463"/>
          <p14:tracePt t="18651" x="3313113" y="5705475"/>
          <p14:tracePt t="18672" x="3340100" y="5697538"/>
          <p14:tracePt t="18683" x="3429000" y="5670550"/>
          <p14:tracePt t="18702" x="3455988" y="5661025"/>
          <p14:tracePt t="18714" x="3598863" y="5643563"/>
          <p14:tracePt t="18734" x="3643313" y="5634038"/>
          <p14:tracePt t="18744" x="3751263" y="5608638"/>
          <p14:tracePt t="18764" x="3813175" y="5589588"/>
          <p14:tracePt t="18776" x="3867150" y="5572125"/>
          <p14:tracePt t="18794" x="3938588" y="5554663"/>
          <p14:tracePt t="18815" x="3983038" y="5537200"/>
          <p14:tracePt t="18827" x="4017963" y="5527675"/>
          <p14:tracePt t="18839" x="4179888" y="5473700"/>
          <p14:tracePt t="18859" x="4268788" y="5456238"/>
          <p14:tracePt t="18871" x="4429125" y="5438775"/>
          <p14:tracePt t="18890" x="4491038" y="5429250"/>
          <p14:tracePt t="18903" x="4545013" y="5411788"/>
          <p14:tracePt t="18921" x="4562475" y="5402263"/>
          <p14:tracePt t="18934" x="4625975" y="5375275"/>
          <p14:tracePt t="18953" x="4705350" y="5348288"/>
          <p14:tracePt t="18972" x="4786313" y="5330825"/>
          <p14:tracePt t="18984" x="4830763" y="5313363"/>
          <p14:tracePt t="19000" x="4956175" y="5276850"/>
          <p14:tracePt t="19017" x="5018088" y="5268913"/>
          <p14:tracePt t="19048" x="5000625" y="5268913"/>
          <p14:tracePt t="19156" x="4946650" y="5276850"/>
          <p14:tracePt t="19175" x="4894263" y="5286375"/>
          <p14:tracePt t="19187" x="4697413" y="5322888"/>
          <p14:tracePt t="19206" x="4572000" y="5322888"/>
          <p14:tracePt t="19233" x="4303713" y="5303838"/>
          <p14:tracePt t="19253" x="4205288" y="5295900"/>
          <p14:tracePt t="19263" x="4037013" y="5286375"/>
          <p14:tracePt t="19284" x="3983038" y="5276850"/>
          <p14:tracePt t="19295" x="3840163" y="5268913"/>
          <p14:tracePt t="19315" x="3751263" y="5268913"/>
          <p14:tracePt t="19326" x="3544888" y="5268913"/>
          <p14:tracePt t="19346" x="3455988" y="5268913"/>
          <p14:tracePt t="19358" x="3375025" y="5276850"/>
          <p14:tracePt t="19377" x="3357563" y="5276850"/>
          <p14:tracePt t="19390" x="3348038" y="5276850"/>
          <p14:tracePt t="19409" x="3330575" y="5286375"/>
          <p14:tracePt t="19437" x="3322638" y="5286375"/>
          <p14:tracePt t="19486" x="3322638" y="5276850"/>
          <p14:tracePt t="19519" x="3340100" y="5259388"/>
          <p14:tracePt t="19531" x="3367088" y="5205413"/>
          <p14:tracePt t="19550" x="3375025" y="5187950"/>
          <p14:tracePt t="19579" x="3384550" y="5180013"/>
          <p14:tracePt t="19597" x="3394075" y="5180013"/>
          <p14:tracePt t="19723" x="3429000" y="5180013"/>
          <p14:tracePt t="19742" x="3482975" y="5180013"/>
          <p14:tracePt t="19753" x="3589338" y="5180013"/>
          <p14:tracePt t="19773" x="3608388" y="5180013"/>
          <p14:tracePt t="19784" x="3670300" y="5187950"/>
          <p14:tracePt t="19803" x="3705225" y="5187950"/>
          <p14:tracePt t="19834" x="3724275" y="5187950"/>
          <p14:tracePt t="19847" x="3786188" y="5197475"/>
          <p14:tracePt t="19866" x="3803650" y="5197475"/>
          <p14:tracePt t="19877" x="3867150" y="5214938"/>
          <p14:tracePt t="19898" x="3911600" y="5224463"/>
          <p14:tracePt t="19910" x="3946525" y="5232400"/>
          <p14:tracePt t="19930" x="3965575" y="5241925"/>
          <p14:tracePt t="19942" x="3983038" y="5241925"/>
          <p14:tracePt t="19975" x="3990975" y="5241925"/>
          <p14:tracePt t="20002" x="4010025" y="5251450"/>
          <p14:tracePt t="20028" x="4027488" y="5251450"/>
          <p14:tracePt t="20040" x="4037013" y="5251450"/>
          <p14:tracePt t="20054" x="4010025" y="5251450"/>
          <p14:tracePt t="20174" x="3965575" y="5241925"/>
          <p14:tracePt t="20193" x="3911600" y="5232400"/>
          <p14:tracePt t="20213" x="3902075" y="5232400"/>
          <p14:tracePt t="20239" x="3884613" y="5232400"/>
          <p14:tracePt t="20271" x="3875088" y="5232400"/>
          <p14:tracePt t="20290" x="3867150" y="5232400"/>
          <p14:tracePt t="20301" x="3848100" y="5251450"/>
          <p14:tracePt t="20323" x="3830638" y="5259388"/>
          <p14:tracePt t="20334" x="3822700" y="5268913"/>
          <p14:tracePt t="20353" x="3813175" y="5276850"/>
          <p14:tracePt t="20379" x="3813175" y="5286375"/>
          <p14:tracePt t="20398" x="3813175" y="5295900"/>
          <p14:tracePt t="20411" x="3830638" y="5330825"/>
          <p14:tracePt t="20431" x="3840163" y="5348288"/>
          <p14:tracePt t="20443" x="3875088" y="5375275"/>
          <p14:tracePt t="20463" x="3875088" y="5384800"/>
          <p14:tracePt t="20474" x="3894138" y="5394325"/>
          <p14:tracePt t="20493" x="3894138" y="5402263"/>
          <p14:tracePt t="20526" x="3919538" y="5419725"/>
          <p14:tracePt t="20552" x="3973513" y="5438775"/>
          <p14:tracePt t="20571" x="4071938" y="5456238"/>
          <p14:tracePt t="20590" x="4133850" y="5473700"/>
          <p14:tracePt t="20603" x="4187825" y="5483225"/>
          <p14:tracePt t="20615" x="4251325" y="5491163"/>
          <p14:tracePt t="20635" x="4259263" y="5500688"/>
          <p14:tracePt t="20646" x="4322763" y="5500688"/>
          <p14:tracePt t="20667" x="4357688" y="5500688"/>
          <p14:tracePt t="20679" x="4510088" y="5483225"/>
          <p14:tracePt t="20697" x="4581525" y="5465763"/>
          <p14:tracePt t="20709" x="4679950" y="5419725"/>
          <p14:tracePt t="20728" x="4714875" y="5384800"/>
          <p14:tracePt t="20747" x="4732338" y="5367338"/>
          <p14:tracePt t="20758" x="4759325" y="5295900"/>
          <p14:tracePt t="20778" x="4768850" y="5276850"/>
          <p14:tracePt t="20790" x="4768850" y="5251450"/>
          <p14:tracePt t="20818" x="4768850" y="5214938"/>
          <p14:tracePt t="20829" x="4768850" y="5197475"/>
          <p14:tracePt t="20842" x="4768850" y="5180013"/>
          <p14:tracePt t="20856" x="4768850" y="5170488"/>
          <p14:tracePt t="20874" x="4768850" y="5160963"/>
          <p14:tracePt t="20903" x="4714875" y="5143500"/>
          <p14:tracePt t="20936" x="4697413" y="5133975"/>
          <p14:tracePt t="20948" x="4679950" y="5126038"/>
          <p14:tracePt t="20967" x="4652963" y="5126038"/>
          <p14:tracePt t="20979" x="4616450" y="5126038"/>
          <p14:tracePt t="20998" x="4598988" y="5126038"/>
          <p14:tracePt t="21010" x="4500563" y="5126038"/>
          <p14:tracePt t="21052" x="4446588" y="5143500"/>
          <p14:tracePt t="21060" x="4419600" y="5153025"/>
          <p14:tracePt t="21074" x="4367213" y="5180013"/>
          <p14:tracePt t="21091" x="4313238" y="5214938"/>
          <p14:tracePt t="21124" x="4286250" y="5232400"/>
          <p14:tracePt t="21136" x="4251325" y="5259388"/>
          <p14:tracePt t="21156" x="4224338" y="5276850"/>
          <p14:tracePt t="21168" x="4197350" y="5303838"/>
          <p14:tracePt t="21201" x="4187825" y="5322888"/>
          <p14:tracePt t="21213" x="4170363" y="5322888"/>
          <p14:tracePt t="21233" x="4160838" y="5348288"/>
          <p14:tracePt t="21245" x="4152900" y="5357813"/>
          <p14:tracePt t="21265" x="4143375" y="5367338"/>
          <p14:tracePt t="21276" x="4133850" y="5394325"/>
          <p14:tracePt t="21295" x="4125913" y="5411788"/>
          <p14:tracePt t="21327" x="4125913" y="5429250"/>
          <p14:tracePt t="21360" x="4125913" y="5438775"/>
          <p14:tracePt t="21371" x="4125913" y="5446713"/>
          <p14:tracePt t="21390" x="4125913" y="5465763"/>
          <p14:tracePt t="21403" x="4125913" y="5473700"/>
          <p14:tracePt t="21421" x="4125913" y="5491163"/>
          <p14:tracePt t="21453" x="4125913" y="5500688"/>
          <p14:tracePt t="21464" x="4125913" y="5527675"/>
          <p14:tracePt t="21486" x="4143375" y="5554663"/>
          <p14:tracePt t="21513" x="4143375" y="5562600"/>
          <p14:tracePt t="21533" x="4160838" y="5589588"/>
          <p14:tracePt t="21566" x="4160838" y="5599113"/>
          <p14:tracePt t="21578" x="4179888" y="5608638"/>
          <p14:tracePt t="21611" x="4187825" y="5616575"/>
          <p14:tracePt t="21623" x="4214813" y="5634038"/>
          <p14:tracePt t="21643" x="4251325" y="5643563"/>
          <p14:tracePt t="21673" x="4251325" y="5653088"/>
          <p14:tracePt t="21685" x="4276725" y="5653088"/>
          <p14:tracePt t="21704" x="4286250" y="5653088"/>
          <p14:tracePt t="21796" x="4295775" y="5653088"/>
          <p14:tracePt t="22053" x="4295775" y="5643563"/>
          <p14:tracePt t="22193" x="4295775" y="5634038"/>
          <p14:tracePt t="24550" x="4286250" y="5634038"/>
          <p14:tracePt t="25545" x="4286250" y="5626100"/>
          <p14:tracePt t="27037" x="4286250" y="5616575"/>
          <p14:tracePt t="27787" x="4286250" y="5608638"/>
          <p14:tracePt t="28120" x="4286250" y="5599113"/>
          <p14:tracePt t="28979" x="4295775" y="5599113"/>
          <p14:tracePt t="29029" x="4303713" y="5599113"/>
          <p14:tracePt t="29042" x="4313238" y="5599113"/>
          <p14:tracePt t="29072" x="4357688" y="5599113"/>
          <p14:tracePt t="29091" x="4402138" y="5599113"/>
          <p14:tracePt t="29109" x="4411663" y="5599113"/>
          <p14:tracePt t="29121" x="4473575" y="5599113"/>
          <p14:tracePt t="29140" x="4491038" y="5599113"/>
          <p14:tracePt t="29153" x="4545013" y="5599113"/>
          <p14:tracePt t="29173" x="4562475" y="5599113"/>
          <p14:tracePt t="29184" x="4625975" y="5599113"/>
          <p14:tracePt t="29203" x="4643438" y="5599113"/>
          <p14:tracePt t="29216" x="4714875" y="5589588"/>
          <p14:tracePt t="29235" x="4741863" y="5589588"/>
          <p14:tracePt t="29247" x="4803775" y="5589588"/>
          <p14:tracePt t="29267" x="4830763" y="5589588"/>
          <p14:tracePt t="29278" x="4884738" y="5589588"/>
          <p14:tracePt t="29296" x="4911725" y="5581650"/>
          <p14:tracePt t="29309" x="4973638" y="5581650"/>
          <p14:tracePt t="29327" x="5000625" y="5581650"/>
          <p14:tracePt t="29340" x="5072063" y="5581650"/>
          <p14:tracePt t="29360" x="5089525" y="5572125"/>
          <p14:tracePt t="29371" x="5143500" y="5572125"/>
          <p14:tracePt t="29390" x="5153025" y="5572125"/>
          <p14:tracePt t="29402" x="5197475" y="5562600"/>
          <p14:tracePt t="29422" x="5214938" y="5562600"/>
          <p14:tracePt t="29433" x="5241925" y="5562600"/>
          <p14:tracePt t="29453" x="5276850" y="5562600"/>
          <p14:tracePt t="29473" x="5295900" y="5562600"/>
          <p14:tracePt t="29534" x="5303838" y="5562600"/>
          <p14:tracePt t="29579" x="5313363" y="5562600"/>
          <p14:tracePt t="29703" x="5322888" y="5562600"/>
          <p14:tracePt t="29862" x="5330825" y="5562600"/>
          <p14:tracePt t="31286" x="5340350" y="5562600"/>
          <p14:tracePt t="31684" x="5348288" y="5562600"/>
          <p14:tracePt t="31988" x="5357813" y="5562600"/>
          <p14:tracePt t="32128" x="5367338" y="5562600"/>
          <p14:tracePt t="32343" x="5394325" y="5554663"/>
          <p14:tracePt t="32362" x="5402263" y="5554663"/>
          <p14:tracePt t="32374" x="5429250" y="5545138"/>
          <p14:tracePt t="32394" x="5446713" y="5545138"/>
          <p14:tracePt t="32424" x="5527675" y="5545138"/>
          <p14:tracePt t="32455" x="5608638" y="5527675"/>
          <p14:tracePt t="32457" x="5741988" y="5527675"/>
          <p14:tracePt t="32488" x="5795963" y="5527675"/>
          <p14:tracePt t="32500" x="5894388" y="5527675"/>
          <p14:tracePt t="32524" x="6037263" y="5527675"/>
          <p14:tracePt t="32555" x="6161088" y="5518150"/>
          <p14:tracePt t="32568" x="6197600" y="5518150"/>
          <p14:tracePt t="32591" x="6323013" y="5500688"/>
          <p14:tracePt t="32625" x="6429375" y="5491163"/>
          <p14:tracePt t="32630" x="6483350" y="5491163"/>
          <p14:tracePt t="32658" x="6562725" y="5483225"/>
          <p14:tracePt t="32689" x="6589713" y="5483225"/>
          <p14:tracePt t="32695" x="6661150" y="5483225"/>
          <p14:tracePt t="32726" x="6786563" y="5473700"/>
          <p14:tracePt t="32757" x="6902450" y="5465763"/>
          <p14:tracePt t="32770" x="7000875" y="5438775"/>
          <p14:tracePt t="32801" x="7062788" y="5429250"/>
          <p14:tracePt t="32825" x="7153275" y="5411788"/>
          <p14:tracePt t="32856" x="7242175" y="5384800"/>
          <p14:tracePt t="32887" x="7269163" y="5384800"/>
          <p14:tracePt t="32893" x="7323138" y="5367338"/>
          <p14:tracePt t="32924" x="7375525" y="5340350"/>
          <p14:tracePt t="32956" x="7419975" y="5322888"/>
          <p14:tracePt t="32975" x="7439025" y="5313363"/>
          <p14:tracePt t="33006" x="7510463" y="5259388"/>
          <p14:tracePt t="33043" x="7554913" y="5205413"/>
          <p14:tracePt t="33074" x="7572375" y="5197475"/>
          <p14:tracePt t="33094" x="7589838" y="5180013"/>
          <p14:tracePt t="33124" x="7634288" y="5133975"/>
          <p14:tracePt t="33155" x="7653338" y="5116513"/>
          <p14:tracePt t="33162" x="7724775" y="5081588"/>
          <p14:tracePt t="33194" x="7831138" y="5045075"/>
          <p14:tracePt t="33225" x="7902575" y="5027613"/>
          <p14:tracePt t="33245" x="7956550" y="5018088"/>
          <p14:tracePt t="33276" x="8037513" y="5000625"/>
          <p14:tracePt t="33294" x="8126413" y="4983163"/>
          <p14:tracePt t="33325" x="8143875" y="4973638"/>
          <p14:tracePt t="33332" x="8205788" y="4946650"/>
          <p14:tracePt t="33360" x="8224838" y="4929188"/>
          <p14:tracePt t="33391" x="8242300" y="4919663"/>
          <p14:tracePt t="33394" x="8296275" y="4894263"/>
          <p14:tracePt t="33425" x="8313738" y="4875213"/>
          <p14:tracePt t="33428" x="8331200" y="4867275"/>
          <p14:tracePt t="33459" x="8340725" y="4857750"/>
          <p14:tracePt t="33464" x="8358188" y="4840288"/>
          <p14:tracePt t="33494" x="8402638" y="4768850"/>
          <p14:tracePt t="33525" x="8439150" y="4714875"/>
          <p14:tracePt t="33527" x="8466138" y="4643438"/>
          <p14:tracePt t="33558" x="8474075" y="4625975"/>
          <p14:tracePt t="33570" x="8483600" y="4608513"/>
          <p14:tracePt t="33594" x="8501063" y="4572000"/>
          <p14:tracePt t="33626" x="8510588" y="4562475"/>
          <p14:tracePt t="33635" x="8518525" y="4545013"/>
          <p14:tracePt t="33668" x="8528050" y="4537075"/>
          <p14:tracePt t="33695" x="8562975" y="4500563"/>
          <p14:tracePt t="33725" x="8599488" y="4473575"/>
          <p14:tracePt t="33730" x="8626475" y="4446588"/>
          <p14:tracePt t="33763" x="8643938" y="4429125"/>
          <p14:tracePt t="33787" x="8653463" y="4419600"/>
          <p14:tracePt t="33808" x="8661400" y="441960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Shuttle, Two Synchronized Animators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428038" cy="464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OneShuttleTwoSynchronizedShuttleAnimators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extends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ConcurrentShuttleAnimationDriver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shuttle1 = </a:t>
            </a:r>
            <a:endParaRPr lang="en-US" sz="1600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	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oeFrame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urier New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urier New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oeFrame.hideMainPanel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oeFrame.setSize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(400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aShuttleAnimator1 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=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ASynchronizedShuttleAnimator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aShuttleAnimator2 = 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ASynchronizedShuttleAnimator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i="1" dirty="0" err="1" smtClean="0">
                <a:solidFill>
                  <a:srgbClr val="000000"/>
                </a:solidFill>
                <a:latin typeface="Courier New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(aShuttleAnimator1</a:t>
            </a:r>
            <a:r>
              <a:rPr lang="en-US" sz="1600" i="1" dirty="0">
                <a:solidFill>
                  <a:srgbClr val="000000"/>
                </a:solidFill>
                <a:latin typeface="Courier New"/>
              </a:rPr>
              <a:t>, 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urier New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(500</a:t>
            </a:r>
            <a:r>
              <a:rPr lang="en-US" sz="1600" i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i="1" dirty="0" err="1" smtClean="0">
                <a:solidFill>
                  <a:srgbClr val="000000"/>
                </a:solidFill>
                <a:latin typeface="Courier New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urier New"/>
              </a:rPr>
              <a:t>(aShuttleAnimator2</a:t>
            </a:r>
            <a:r>
              <a:rPr lang="en-US" sz="1600" i="1" dirty="0">
                <a:solidFill>
                  <a:srgbClr val="000000"/>
                </a:solidFill>
                <a:latin typeface="Courier New"/>
              </a:rPr>
              <a:t>, 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4495800" y="4191000"/>
            <a:ext cx="2209800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32086" y="4686300"/>
            <a:ext cx="2209800" cy="3429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5713752"/>
            <a:ext cx="4800600" cy="9168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/>
              <a:t>Lock, queue is with each object, not the class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45857" y="5713750"/>
            <a:ext cx="3710781" cy="9168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/>
              <a:t>Will again get interference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5029395"/>
      </p:ext>
    </p:extLst>
  </p:cSld>
  <p:clrMapOvr>
    <a:masterClrMapping/>
  </p:clrMapOvr>
  <p:transition advTm="177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6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3255" x="8670925" y="4419600"/>
          <p14:tracePt t="4505" x="8670925" y="4411663"/>
          <p14:tracePt t="5157" x="8670925" y="4402138"/>
          <p14:tracePt t="5274" x="8670925" y="4394200"/>
          <p14:tracePt t="5427" x="8670925" y="4375150"/>
          <p14:tracePt t="5439" x="8670925" y="4357688"/>
          <p14:tracePt t="5458" x="8670925" y="4348163"/>
          <p14:tracePt t="5470" x="8670925" y="4322763"/>
          <p14:tracePt t="5502" x="8670925" y="4313238"/>
          <p14:tracePt t="5544" x="8670925" y="4303713"/>
          <p14:tracePt t="5595" x="8670925" y="4286250"/>
          <p14:tracePt t="5614" x="8670925" y="4276725"/>
          <p14:tracePt t="5633" x="8670925" y="4259263"/>
          <p14:tracePt t="5659" x="8653463" y="4224338"/>
          <p14:tracePt t="5679" x="8643938" y="4214813"/>
          <p14:tracePt t="5702" x="8609013" y="4179888"/>
          <p14:tracePt t="5732" x="8589963" y="4160838"/>
          <p14:tracePt t="5741" x="8582025" y="4160838"/>
          <p14:tracePt t="5768" x="8537575" y="4125913"/>
          <p14:tracePt t="5799" x="8429625" y="4089400"/>
          <p14:tracePt t="5804" x="8394700" y="4071938"/>
          <p14:tracePt t="5835" x="8251825" y="4054475"/>
          <p14:tracePt t="5867" x="8232775" y="4054475"/>
          <p14:tracePt t="5878" x="8143875" y="4044950"/>
          <p14:tracePt t="5902" x="7848600" y="4062413"/>
          <p14:tracePt t="5933" x="7769225" y="4062413"/>
          <p14:tracePt t="5941" x="7599363" y="4081463"/>
          <p14:tracePt t="5968" x="7510463" y="4098925"/>
          <p14:tracePt t="5999" x="7385050" y="4125913"/>
          <p14:tracePt t="6012" x="7323138" y="4152900"/>
          <p14:tracePt t="6035" x="7027863" y="4214813"/>
          <p14:tracePt t="6069" x="6875463" y="4268788"/>
          <p14:tracePt t="6102" x="6804025" y="4286250"/>
          <p14:tracePt t="6104" x="6732588" y="4303713"/>
          <p14:tracePt t="6134" x="6634163" y="4322763"/>
          <p14:tracePt t="6151" x="6589713" y="4330700"/>
          <p14:tracePt t="6169" x="6438900" y="4357688"/>
          <p14:tracePt t="6202" x="6367463" y="4375150"/>
          <p14:tracePt t="6211" x="6323013" y="4394200"/>
          <p14:tracePt t="6236" x="6276975" y="4411663"/>
          <p14:tracePt t="6268" x="6259513" y="4419600"/>
          <p14:tracePt t="6274" x="6215063" y="4419600"/>
          <p14:tracePt t="6303" x="6126163" y="4438650"/>
          <p14:tracePt t="6335" x="6072188" y="4446588"/>
          <p14:tracePt t="6354" x="6045200" y="4446588"/>
          <p14:tracePt t="6370" x="6010275" y="4456113"/>
          <p14:tracePt t="6402" x="5983288" y="4456113"/>
          <p14:tracePt t="6418" x="5973763" y="4456113"/>
          <p14:tracePt t="6437" x="5946775" y="4456113"/>
          <p14:tracePt t="6469" x="5929313" y="4456113"/>
          <p14:tracePt t="6479" x="5911850" y="4456113"/>
          <p14:tracePt t="6512" x="5902325" y="4456113"/>
          <p14:tracePt t="6559" x="5902325" y="4446588"/>
          <p14:tracePt t="6734" x="5911850" y="4446588"/>
          <p14:tracePt t="6776" x="5919788" y="4446588"/>
          <p14:tracePt t="6843" x="5929313" y="4446588"/>
          <p14:tracePt t="6949" x="5938838" y="4446588"/>
          <p14:tracePt t="6968" x="5956300" y="4446588"/>
          <p14:tracePt t="6994" x="5983288" y="4446588"/>
          <p14:tracePt t="7013" x="6010275" y="4446588"/>
          <p14:tracePt t="7055" x="6037263" y="4446588"/>
          <p14:tracePt t="7072" x="6054725" y="4446588"/>
          <p14:tracePt t="7103" x="6072188" y="4456113"/>
          <p14:tracePt t="7108" x="6089650" y="4456113"/>
          <p14:tracePt t="7139" x="6126163" y="4456113"/>
          <p14:tracePt t="7172" x="6143625" y="4456113"/>
          <p14:tracePt t="7184" x="6180138" y="4465638"/>
          <p14:tracePt t="7205" x="6232525" y="4465638"/>
          <p14:tracePt t="7237" x="6259513" y="4473575"/>
          <p14:tracePt t="7246" x="6269038" y="4473575"/>
          <p14:tracePt t="7272" x="6330950" y="4473575"/>
          <p14:tracePt t="7304" x="6348413" y="4473575"/>
          <p14:tracePt t="7309" x="6429375" y="4473575"/>
          <p14:tracePt t="7340" x="6473825" y="4473575"/>
          <p14:tracePt t="7372" x="6491288" y="4473575"/>
          <p14:tracePt t="7392" x="6518275" y="4473575"/>
          <p14:tracePt t="7425" x="6537325" y="4465638"/>
          <p14:tracePt t="7451" x="6545263" y="4465638"/>
          <p14:tracePt t="7473" x="6554788" y="4465638"/>
          <p14:tracePt t="7504" x="6562725" y="4465638"/>
          <p14:tracePt t="7595" x="6572250" y="4465638"/>
          <p14:tracePt t="7644" x="6572250" y="4473575"/>
          <p14:tracePt t="8174" x="6581775" y="4473575"/>
          <p14:tracePt t="8227" x="6589713" y="4473575"/>
          <p14:tracePt t="8238" x="6626225" y="4491038"/>
          <p14:tracePt t="8257" x="6643688" y="4491038"/>
          <p14:tracePt t="8275" x="6670675" y="4491038"/>
          <p14:tracePt t="8307" x="6715125" y="4491038"/>
          <p14:tracePt t="8319" x="6732588" y="4491038"/>
          <p14:tracePt t="8342" x="6796088" y="4500563"/>
          <p14:tracePt t="8374" x="6858000" y="4500563"/>
          <p14:tracePt t="8381" x="6884988" y="4500563"/>
          <p14:tracePt t="8409" x="7037388" y="4518025"/>
          <p14:tracePt t="8442" x="7072313" y="4518025"/>
          <p14:tracePt t="8444" x="7286625" y="4537075"/>
          <p14:tracePt t="8476" x="7348538" y="4545013"/>
          <p14:tracePt t="8502" x="7412038" y="4562475"/>
          <p14:tracePt t="8522" x="7500938" y="4581525"/>
          <p14:tracePt t="8555" x="7518400" y="4581525"/>
          <p14:tracePt t="8576" x="7527925" y="4581525"/>
          <p14:tracePt t="8608" x="7527925" y="4589463"/>
          <p14:tracePt t="8677" x="7527925" y="4598988"/>
          <p14:tracePt t="8712" x="7518400" y="4608513"/>
          <p14:tracePt t="8742" x="7500938" y="4625975"/>
          <p14:tracePt t="8777" x="7491413" y="4625975"/>
          <p14:tracePt t="8790" x="7483475" y="4643438"/>
          <p14:tracePt t="8812" x="7429500" y="4670425"/>
          <p14:tracePt t="8844" x="7385050" y="4705350"/>
          <p14:tracePt t="8853" x="7375525" y="4714875"/>
          <p14:tracePt t="8878" x="7304088" y="4751388"/>
          <p14:tracePt t="8910" x="7259638" y="4776788"/>
          <p14:tracePt t="8916" x="7205663" y="4803775"/>
          <p14:tracePt t="8945" x="7134225" y="4840288"/>
          <p14:tracePt t="8977" x="7116763" y="4848225"/>
          <p14:tracePt t="8979" x="7037388" y="4884738"/>
          <p14:tracePt t="9010" x="7000875" y="4902200"/>
          <p14:tracePt t="9028" x="6983413" y="4911725"/>
          <p14:tracePt t="9053" x="6911975" y="4938713"/>
          <p14:tracePt t="9079" x="6858000" y="4965700"/>
          <p14:tracePt t="9111" x="6823075" y="4983163"/>
          <p14:tracePt t="9120" x="6796088" y="5000625"/>
          <p14:tracePt t="9146" x="6759575" y="5018088"/>
          <p14:tracePt t="9177" x="6742113" y="5027613"/>
          <p14:tracePt t="9182" x="6705600" y="5037138"/>
          <p14:tracePt t="9213" x="6688138" y="5045075"/>
          <p14:tracePt t="9244" x="6680200" y="5054600"/>
          <p14:tracePt t="9248" x="6670675" y="5054600"/>
          <p14:tracePt t="9279" x="6661150" y="5054600"/>
          <p14:tracePt t="9313" x="6643688" y="5054600"/>
          <p14:tracePt t="9386" x="6634163" y="5054600"/>
          <p14:tracePt t="9526" x="6643688" y="5054600"/>
          <p14:tracePt t="9954" x="6653213" y="5054600"/>
          <p14:tracePt t="9987" x="6670675" y="5054600"/>
          <p14:tracePt t="9998" x="6680200" y="5054600"/>
          <p14:tracePt t="10017" x="6705600" y="5054600"/>
          <p14:tracePt t="10049" x="6759575" y="5054600"/>
          <p14:tracePt t="10080" x="6823075" y="5072063"/>
          <p14:tracePt t="10106" x="6884988" y="5089525"/>
          <p14:tracePt t="10117" x="7018338" y="5126038"/>
          <p14:tracePt t="10149" x="7116763" y="5143500"/>
          <p14:tracePt t="10160" x="7143750" y="5153025"/>
          <p14:tracePt t="10183" x="7180263" y="5153025"/>
          <p14:tracePt t="10199" x="7205663" y="5153025"/>
          <p14:tracePt t="10216" x="7259638" y="5160963"/>
          <p14:tracePt t="10233" x="7313613" y="5160963"/>
          <p14:tracePt t="10249" x="7402513" y="5170488"/>
          <p14:tracePt t="10280" x="7439025" y="5180013"/>
          <p14:tracePt t="10285" x="7446963" y="5180013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Shuttle, Two Threads and Synchronized Animators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ASynchronizedShuttleAnimator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262086" y="1275318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038600" y="2286000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ASynchronizedShuttleAnimator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2" name="Straight Arrow Connector 51"/>
          <p:cNvCxnSpPr>
            <a:endCxn id="26" idx="2"/>
          </p:cNvCxnSpPr>
          <p:nvPr/>
        </p:nvCxnSpPr>
        <p:spPr>
          <a:xfrm flipV="1">
            <a:off x="29337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6163129" y="2855686"/>
            <a:ext cx="419100" cy="7048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258379" y="2357179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 flipV="1">
            <a:off x="3214915" y="1742324"/>
            <a:ext cx="819150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55" idx="0"/>
          </p:cNvCxnSpPr>
          <p:nvPr/>
        </p:nvCxnSpPr>
        <p:spPr>
          <a:xfrm flipH="1" flipV="1">
            <a:off x="4938487" y="1742325"/>
            <a:ext cx="1948542" cy="6148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1981200" y="1066800"/>
            <a:ext cx="1219200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429000" y="3389087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8" name="Oval 9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35814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5562600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03" name="Straight Arrow Connector 102"/>
          <p:cNvCxnSpPr/>
          <p:nvPr/>
        </p:nvCxnSpPr>
        <p:spPr>
          <a:xfrm flipH="1" flipV="1">
            <a:off x="2057401" y="5755213"/>
            <a:ext cx="428170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V="1">
            <a:off x="2514600" y="5715301"/>
            <a:ext cx="2169886" cy="621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2"/>
          </p:cNvCxnSpPr>
          <p:nvPr/>
        </p:nvCxnSpPr>
        <p:spPr>
          <a:xfrm flipV="1">
            <a:off x="1905000" y="3909784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V="1">
            <a:off x="4975678" y="3914419"/>
            <a:ext cx="838200" cy="8111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5316310" y="5791200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09" name="Straight Arrow Connector 108"/>
          <p:cNvCxnSpPr/>
          <p:nvPr/>
        </p:nvCxnSpPr>
        <p:spPr>
          <a:xfrm flipH="1">
            <a:off x="2761344" y="6477000"/>
            <a:ext cx="25549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10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381991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1" name="Picture 2" descr="https://encrypted-tbn0.google.com/images?q=tbn:ANd9GcRtLk0GWbtGE-uzOzti-W5wyo5InH4_X6OTw_7A_Gf4HMbI4yEV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379" y="2368807"/>
            <a:ext cx="265113" cy="2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5912758" y="4419600"/>
            <a:ext cx="249419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Need to define our own synchronization protocol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56323310"/>
      </p:ext>
    </p:extLst>
  </p:cSld>
  <p:clrMapOvr>
    <a:masterClrMapping/>
  </p:clrMapOvr>
  <p:transition advTm="334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2" grpId="0" animBg="1"/>
    </p:bldLst>
  </p:timing>
  <p:extLst>
    <p:ext uri="{3A86A75C-4F4B-4683-9AE1-C65F6400EC91}">
      <p14:laserTraceLst xmlns:p14="http://schemas.microsoft.com/office/powerpoint/2010/main">
        <p14:tracePtLst>
          <p14:tracePt t="47" x="7446963" y="5170488"/>
          <p14:tracePt t="1149" x="7439025" y="5170488"/>
          <p14:tracePt t="1181" x="7429500" y="5160963"/>
          <p14:tracePt t="1195" x="7358063" y="5126038"/>
          <p14:tracePt t="1213" x="7232650" y="5089525"/>
          <p14:tracePt t="1231" x="7170738" y="5072063"/>
          <p14:tracePt t="1242" x="7027863" y="5037138"/>
          <p14:tracePt t="1262" x="6938963" y="5027613"/>
          <p14:tracePt t="1274" x="6823075" y="5018088"/>
          <p14:tracePt t="1295" x="6759575" y="5010150"/>
          <p14:tracePt t="1305" x="6643688" y="5010150"/>
          <p14:tracePt t="1332" x="6562725" y="5000625"/>
          <p14:tracePt t="1343" x="6473825" y="5000625"/>
          <p14:tracePt t="1356" x="6402388" y="5000625"/>
          <p14:tracePt t="1367" x="6161088" y="4973638"/>
          <p14:tracePt t="1386" x="6062663" y="4965700"/>
          <p14:tracePt t="1399" x="5813425" y="4938713"/>
          <p14:tracePt t="1419" x="5680075" y="4911725"/>
          <p14:tracePt t="1430" x="5340350" y="4867275"/>
          <p14:tracePt t="1450" x="5251450" y="4848225"/>
          <p14:tracePt t="1462" x="4965700" y="4776788"/>
          <p14:tracePt t="1484" x="4857750" y="4759325"/>
          <p14:tracePt t="1494" x="4652963" y="4697413"/>
          <p14:tracePt t="1513" x="4554538" y="4660900"/>
          <p14:tracePt t="1527" x="4224338" y="4545013"/>
          <p14:tracePt t="1544" x="4160838" y="4518025"/>
          <p14:tracePt t="1560" x="3911600" y="4419600"/>
          <p14:tracePt t="1577" x="3830638" y="4394200"/>
          <p14:tracePt t="1594" x="3589338" y="4295775"/>
          <p14:tracePt t="1611" x="3544888" y="4276725"/>
          <p14:tracePt t="1627" x="3322638" y="4152900"/>
          <p14:tracePt t="1644" x="3251200" y="4116388"/>
          <p14:tracePt t="1661" x="3054350" y="4000500"/>
          <p14:tracePt t="1678" x="2990850" y="3965575"/>
          <p14:tracePt t="1695" x="2830513" y="3867150"/>
          <p14:tracePt t="1711" x="2759075" y="3813175"/>
          <p14:tracePt t="1731" x="2741613" y="3795713"/>
          <p14:tracePt t="1744" x="2705100" y="3768725"/>
          <p14:tracePt t="1761" x="2679700" y="3732213"/>
          <p14:tracePt t="1806" x="2616200" y="3679825"/>
          <p14:tracePt t="1825" x="2589213" y="3633788"/>
          <p14:tracePt t="1837" x="2527300" y="3554413"/>
          <p14:tracePt t="1856" x="2509838" y="3536950"/>
          <p14:tracePt t="1868" x="2465388" y="3473450"/>
          <p14:tracePt t="1887" x="2455863" y="3455988"/>
          <p14:tracePt t="1899" x="2411413" y="3402013"/>
          <p14:tracePt t="1919" x="2401888" y="3384550"/>
          <p14:tracePt t="1931" x="2347913" y="3322638"/>
          <p14:tracePt t="1951" x="2330450" y="3303588"/>
          <p14:tracePt t="1963" x="2295525" y="3251200"/>
          <p14:tracePt t="1983" x="2268538" y="3214688"/>
          <p14:tracePt t="1996" x="2251075" y="3197225"/>
          <p14:tracePt t="2014" x="2224088" y="3160713"/>
          <p14:tracePt t="2051" x="2205038" y="3143250"/>
          <p14:tracePt t="2064" x="2187575" y="3133725"/>
          <p14:tracePt t="2079" x="2152650" y="3089275"/>
          <p14:tracePt t="2095" x="2143125" y="3081338"/>
          <p14:tracePt t="2118" x="2133600" y="3062288"/>
          <p14:tracePt t="2130" x="2116138" y="3044825"/>
          <p14:tracePt t="2146" x="2108200" y="3044825"/>
          <p14:tracePt t="2162" x="2108200" y="3036888"/>
          <p14:tracePt t="2179" x="2081213" y="3017838"/>
          <p14:tracePt t="2198" x="2081213" y="3009900"/>
          <p14:tracePt t="2230" x="2071688" y="3009900"/>
          <p14:tracePt t="2248" x="2071688" y="3000375"/>
          <p14:tracePt t="2296" x="2081213" y="3000375"/>
          <p14:tracePt t="2420" x="2125663" y="2982913"/>
          <p14:tracePt t="2438" x="2143125" y="2973388"/>
          <p14:tracePt t="2450" x="2197100" y="2965450"/>
          <p14:tracePt t="2470" x="2241550" y="2955925"/>
          <p14:tracePt t="2482" x="2411413" y="2938463"/>
          <p14:tracePt t="2501" x="2509838" y="2928938"/>
          <p14:tracePt t="2513" x="2768600" y="2928938"/>
          <p14:tracePt t="2533" x="2884488" y="2928938"/>
          <p14:tracePt t="2544" x="3054350" y="2928938"/>
          <p14:tracePt t="2563" x="3098800" y="2928938"/>
          <p14:tracePt t="2575" x="3322638" y="2928938"/>
          <p14:tracePt t="2597" x="3394075" y="2928938"/>
          <p14:tracePt t="2607" x="3633788" y="2928938"/>
          <p14:tracePt t="2627" x="3741738" y="2928938"/>
          <p14:tracePt t="2640" x="4017963" y="2928938"/>
          <p14:tracePt t="2660" x="4089400" y="2928938"/>
          <p14:tracePt t="2673" x="4241800" y="2928938"/>
          <p14:tracePt t="2694" x="4322763" y="2928938"/>
          <p14:tracePt t="2705" x="4411663" y="2928938"/>
          <p14:tracePt t="2717" x="4705350" y="2928938"/>
          <p14:tracePt t="2737" x="4803775" y="2928938"/>
          <p14:tracePt t="2748" x="4919663" y="2919413"/>
          <p14:tracePt t="2767" x="5099050" y="2894013"/>
          <p14:tracePt t="2787" x="5126038" y="2894013"/>
          <p14:tracePt t="2799" x="5153025" y="2894013"/>
          <p14:tracePt t="2814" x="5251450" y="2874963"/>
          <p14:tracePt t="2831" x="5313363" y="2867025"/>
          <p14:tracePt t="2848" x="5465763" y="2840038"/>
          <p14:tracePt t="2864" x="5527675" y="2830513"/>
          <p14:tracePt t="2881" x="5545138" y="2822575"/>
          <p14:tracePt t="2901" x="5572125" y="2822575"/>
          <p14:tracePt t="2914" x="5581650" y="2813050"/>
          <p14:tracePt t="2953" x="5599113" y="2813050"/>
          <p14:tracePt t="2973" x="5608638" y="2803525"/>
          <p14:tracePt t="2985" x="5626100" y="2803525"/>
          <p14:tracePt t="3005" x="5643563" y="2803525"/>
          <p14:tracePt t="3018" x="5680075" y="2803525"/>
          <p14:tracePt t="3038" x="5697538" y="2803525"/>
          <p14:tracePt t="3051" x="5715000" y="2795588"/>
          <p14:tracePt t="3065" x="5724525" y="2795588"/>
          <p14:tracePt t="3101" x="5741988" y="2795588"/>
          <p14:tracePt t="3147" x="5741988" y="2786063"/>
          <p14:tracePt t="3269" x="5715000" y="2776538"/>
          <p14:tracePt t="3288" x="5697538" y="2768600"/>
          <p14:tracePt t="3299" x="5643563" y="2732088"/>
          <p14:tracePt t="3319" x="5608638" y="2724150"/>
          <p14:tracePt t="3331" x="5527675" y="2660650"/>
          <p14:tracePt t="3350" x="5473700" y="2625725"/>
          <p14:tracePt t="3363" x="5340350" y="2536825"/>
          <p14:tracePt t="3382" x="5295900" y="2509838"/>
          <p14:tracePt t="3394" x="5214938" y="2455863"/>
          <p14:tracePt t="3413" x="5180013" y="2438400"/>
          <p14:tracePt t="3425" x="5108575" y="2401888"/>
          <p14:tracePt t="3445" x="5081588" y="2384425"/>
          <p14:tracePt t="3457" x="5010150" y="2330450"/>
          <p14:tracePt t="3476" x="4956175" y="2295525"/>
          <p14:tracePt t="3488" x="4875213" y="2232025"/>
          <p14:tracePt t="3508" x="4822825" y="2197100"/>
          <p14:tracePt t="3520" x="4741863" y="2143125"/>
          <p14:tracePt t="3539" x="4705350" y="2108200"/>
          <p14:tracePt t="3567" x="4608513" y="2027238"/>
          <p14:tracePt t="3598" x="4545013" y="1965325"/>
          <p14:tracePt t="3602" x="4456113" y="1884363"/>
          <p14:tracePt t="3634" x="4429125" y="1866900"/>
          <p14:tracePt t="3667" x="4411663" y="1847850"/>
          <p14:tracePt t="3690" x="4394200" y="1830388"/>
          <p14:tracePt t="3702" x="4375150" y="1795463"/>
          <p14:tracePt t="3734" x="4340225" y="1758950"/>
          <p14:tracePt t="3744" x="4322763" y="1724025"/>
          <p14:tracePt t="3772" x="4303713" y="1704975"/>
          <p14:tracePt t="3790" x="4295775" y="1687513"/>
          <p14:tracePt t="3804" x="4286250" y="1679575"/>
          <p14:tracePt t="3821" x="4276725" y="1670050"/>
          <p14:tracePt t="3834" x="4259263" y="1633538"/>
          <p14:tracePt t="3853" x="4232275" y="1589088"/>
          <p14:tracePt t="3886" x="4224338" y="1589088"/>
          <p14:tracePt t="3926" x="4224338" y="1581150"/>
          <p14:tracePt t="3945" x="4214813" y="1571625"/>
          <p14:tracePt t="4264" x="4205288" y="1571625"/>
          <p14:tracePt t="4437" x="4170363" y="1554163"/>
          <p14:tracePt t="4477" x="4125913" y="1536700"/>
          <p14:tracePt t="4489" x="4098925" y="1527175"/>
          <p14:tracePt t="4501" x="4071938" y="1509713"/>
          <p14:tracePt t="4519" x="3946525" y="1455738"/>
          <p14:tracePt t="4552" x="3911600" y="1438275"/>
          <p14:tracePt t="4556" x="3830638" y="1411288"/>
          <p14:tracePt t="4586" x="3768725" y="1384300"/>
          <p14:tracePt t="4619" x="3741738" y="1374775"/>
          <p14:tracePt t="4625" x="3724275" y="1374775"/>
          <p14:tracePt t="4653" x="3670300" y="1357313"/>
          <p14:tracePt t="4685" x="3652838" y="1357313"/>
          <p14:tracePt t="4690" x="3616325" y="1347788"/>
          <p14:tracePt t="4720" x="3562350" y="1347788"/>
          <p14:tracePt t="4754" x="3554413" y="1347788"/>
          <p14:tracePt t="4760" x="3544888" y="1347788"/>
          <p14:tracePt t="4798" x="3527425" y="1347788"/>
          <p14:tracePt t="4828" x="3536950" y="1366838"/>
          <p14:tracePt t="4939" x="3536950" y="1374775"/>
          <p14:tracePt t="4954" x="3544888" y="1401763"/>
          <p14:tracePt t="5170" x="3562350" y="1446213"/>
          <p14:tracePt t="5190" x="3571875" y="1465263"/>
          <p14:tracePt t="5202" x="3571875" y="1490663"/>
          <p14:tracePt t="5236" x="3571875" y="1536700"/>
          <p14:tracePt t="5261" x="3571875" y="1608138"/>
          <p14:tracePt t="5295" x="3571875" y="1704975"/>
          <p14:tracePt t="5322" x="3571875" y="1741488"/>
          <p14:tracePt t="5354" x="3571875" y="1785938"/>
          <p14:tracePt t="5386" x="3571875" y="1812925"/>
          <p14:tracePt t="5407" x="3562350" y="1874838"/>
          <p14:tracePt t="5439" x="3562350" y="1884363"/>
          <p14:tracePt t="5456" x="3562350" y="1911350"/>
          <p14:tracePt t="5488" x="3562350" y="1946275"/>
          <p14:tracePt t="5519" x="3571875" y="2000250"/>
          <p14:tracePt t="5550" x="3598863" y="2062163"/>
          <p14:tracePt t="5584" x="3616325" y="2098675"/>
          <p14:tracePt t="5598" x="3660775" y="2170113"/>
          <p14:tracePt t="5630" x="3670300" y="2205038"/>
          <p14:tracePt t="5656" x="3697288" y="2251075"/>
          <p14:tracePt t="5688" x="3705225" y="2268538"/>
          <p14:tracePt t="5720" x="3705225" y="2286000"/>
          <p14:tracePt t="5724" x="3714750" y="2286000"/>
          <p14:tracePt t="5756" x="3724275" y="2322513"/>
          <p14:tracePt t="5789" x="3724275" y="2330450"/>
          <p14:tracePt t="5815" x="3724275" y="2347913"/>
          <p14:tracePt t="5847" x="3724275" y="2357438"/>
          <p14:tracePt t="5864" x="3679825" y="2374900"/>
          <p14:tracePt t="5896" x="3643313" y="2374900"/>
          <p14:tracePt t="5924" x="3589338" y="2384425"/>
          <p14:tracePt t="5956" x="3544888" y="2384425"/>
          <p14:tracePt t="5988" x="3509963" y="2401888"/>
          <p14:tracePt t="5992" x="3455988" y="2411413"/>
          <p14:tracePt t="6024" x="3429000" y="2438400"/>
          <p14:tracePt t="6066" x="3402013" y="2455863"/>
          <p14:tracePt t="6086" x="3357563" y="2482850"/>
          <p14:tracePt t="6119" x="3340100" y="2490788"/>
          <p14:tracePt t="6143" x="3340100" y="2500313"/>
          <p14:tracePt t="6176" x="3322638" y="2517775"/>
          <p14:tracePt t="6195" x="3303588" y="2536825"/>
          <p14:tracePt t="6227" x="3286125" y="2562225"/>
          <p14:tracePt t="6259" x="3286125" y="2589213"/>
          <p14:tracePt t="6291" x="3286125" y="2598738"/>
          <p14:tracePt t="6325" x="3286125" y="2608263"/>
          <p14:tracePt t="6334" x="3303588" y="2652713"/>
          <p14:tracePt t="6367" x="3313113" y="2679700"/>
          <p14:tracePt t="6392" x="3384550" y="2741613"/>
          <p14:tracePt t="6424" x="3509963" y="2822575"/>
          <p14:tracePt t="6456" x="3527425" y="2840038"/>
          <p14:tracePt t="6459" x="3670300" y="2911475"/>
          <p14:tracePt t="6491" x="4000500" y="3027363"/>
          <p14:tracePt t="6549" x="4027488" y="3027363"/>
          <p14:tracePt t="6554" x="4268788" y="3081338"/>
          <p14:tracePt t="6587" x="4473575" y="3108325"/>
          <p14:tracePt t="6604" x="4759325" y="3133725"/>
          <p14:tracePt t="6636" x="4840288" y="3143250"/>
          <p14:tracePt t="6659" x="5205413" y="3152775"/>
          <p14:tracePt t="6693" x="5599113" y="3179763"/>
          <p14:tracePt t="6726" x="5875338" y="3197225"/>
          <p14:tracePt t="6731" x="6072188" y="3205163"/>
          <p14:tracePt t="6765" x="6357938" y="3214688"/>
          <p14:tracePt t="6794" x="6554788" y="3214688"/>
          <p14:tracePt t="6826" x="6626225" y="3214688"/>
          <p14:tracePt t="6857" x="6653213" y="3224213"/>
          <p14:tracePt t="6861" x="6680200" y="3224213"/>
          <p14:tracePt t="6893" x="6796088" y="3224213"/>
          <p14:tracePt t="6926" x="6823075" y="3224213"/>
          <p14:tracePt t="6930" x="6848475" y="3224213"/>
          <p14:tracePt t="6965" x="6848475" y="3214688"/>
          <p14:tracePt t="6994" x="6848475" y="3187700"/>
          <p14:tracePt t="7045" x="6848475" y="3179763"/>
          <p14:tracePt t="7060" x="6840538" y="3125788"/>
          <p14:tracePt t="7094" x="6831013" y="3081338"/>
          <p14:tracePt t="7127" x="6823075" y="3071813"/>
          <p14:tracePt t="7138" x="6823075" y="3062288"/>
          <p14:tracePt t="7170" x="6813550" y="3054350"/>
          <p14:tracePt t="7194" x="6813550" y="3027363"/>
          <p14:tracePt t="7226" x="6786563" y="2982913"/>
          <p14:tracePt t="7258" x="6786563" y="2965450"/>
          <p14:tracePt t="7261" x="6769100" y="2938463"/>
          <p14:tracePt t="7293" x="6759575" y="2919413"/>
          <p14:tracePt t="7325" x="6759575" y="2901950"/>
          <p14:tracePt t="7418" x="6759575" y="2894013"/>
          <p14:tracePt t="7500" x="6759575" y="2884488"/>
          <p14:tracePt t="7545" x="6769100" y="2884488"/>
          <p14:tracePt t="7703" x="6840538" y="2894013"/>
          <p14:tracePt t="7721" x="6884988" y="2901950"/>
          <p14:tracePt t="7734" x="7027863" y="2928938"/>
          <p14:tracePt t="7766" x="7134225" y="2938463"/>
          <p14:tracePt t="7796" x="7269163" y="2955925"/>
          <p14:tracePt t="7828" x="7466013" y="2982913"/>
          <p14:tracePt t="7831" x="7786688" y="3017838"/>
          <p14:tracePt t="7864" x="7858125" y="3027363"/>
          <p14:tracePt t="7873" x="7966075" y="3044825"/>
          <p14:tracePt t="7896" x="8170863" y="3062288"/>
          <p14:tracePt t="7928" x="8251825" y="3081338"/>
          <p14:tracePt t="7936" x="8439150" y="3098800"/>
          <p14:tracePt t="7963" x="8688388" y="3116263"/>
          <p14:tracePt t="7995" x="8724900" y="3125788"/>
          <p14:tracePt t="7998" x="8875713" y="3133725"/>
          <p14:tracePt t="8030" x="9028113" y="3133725"/>
          <p14:tracePt t="8063" x="9117013" y="3133725"/>
          <p14:tracePt t="8081" x="9134475" y="3133725"/>
          <p14:tracePt t="8097" x="9134475" y="3125788"/>
          <p14:tracePt t="8207" x="9134475" y="3116263"/>
          <p14:tracePt t="8238" x="9134475" y="3108325"/>
          <p14:tracePt t="8270" x="9134475" y="3098800"/>
          <p14:tracePt t="8313" x="9134475" y="3081338"/>
          <p14:tracePt t="8331" x="9134475" y="3071813"/>
          <p14:tracePt t="8344" x="9134475" y="3062288"/>
          <p14:tracePt t="8364" x="9134475" y="3054350"/>
          <p14:tracePt t="8396" x="9134475" y="3044825"/>
          <p14:tracePt t="8457" x="9134475" y="3027363"/>
          <p14:tracePt t="8488" x="9134475" y="3000375"/>
          <p14:tracePt t="8507" x="9134475" y="2990850"/>
          <p14:tracePt t="8519" x="9134475" y="2982913"/>
          <p14:tracePt t="18685" x="9134475" y="2928938"/>
          <p14:tracePt t="18994" x="9134475" y="2884488"/>
          <p14:tracePt t="19005" x="9134475" y="2768600"/>
          <p14:tracePt t="19031" x="9134475" y="2536825"/>
          <p14:tracePt t="19061" x="9134475" y="2455863"/>
          <p14:tracePt t="19066" x="9134475" y="2241550"/>
          <p14:tracePt t="19097" x="9134475" y="2062163"/>
          <p14:tracePt t="19128" x="9134475" y="2009775"/>
          <p14:tracePt t="19131" x="9134475" y="1938338"/>
          <p14:tracePt t="19164" x="9134475" y="1839913"/>
          <p14:tracePt t="19179" x="9134475" y="1795463"/>
          <p14:tracePt t="19197" x="9134475" y="1625600"/>
          <p14:tracePt t="19228" x="9134475" y="1554163"/>
          <p14:tracePt t="19243" x="9134475" y="1536700"/>
          <p14:tracePt t="19264" x="9134475" y="1509713"/>
          <p14:tracePt t="19295" x="9134475" y="1465263"/>
          <p14:tracePt t="19306" x="9134475" y="1455738"/>
          <p14:tracePt t="19330" x="9063038" y="1285875"/>
          <p14:tracePt t="19364" x="9037638" y="1268413"/>
          <p14:tracePt t="19367" x="8875713" y="1160463"/>
          <p14:tracePt t="19398" x="8715375" y="1054100"/>
          <p14:tracePt t="19431" x="8680450" y="1036638"/>
          <p14:tracePt t="19443" x="8626475" y="982663"/>
          <p14:tracePt t="19464" x="8589963" y="955675"/>
          <p14:tracePt t="19496" x="8572500" y="938213"/>
          <p14:tracePt t="19509" x="8555038" y="919163"/>
          <p14:tracePt t="19537" x="8501063" y="847725"/>
          <p14:tracePt t="19566" x="8375650" y="723900"/>
          <p14:tracePt t="19596" x="8340725" y="687388"/>
          <p14:tracePt t="19601" x="8286750" y="642938"/>
          <p14:tracePt t="19632" x="8269288" y="615950"/>
          <p14:tracePt t="19665" x="8277225" y="615950"/>
          <p14:tracePt t="19743" x="8313738" y="633413"/>
          <p14:tracePt t="19764" x="8323263" y="633413"/>
          <p14:tracePt t="19775" x="8331200" y="633413"/>
          <p14:tracePt t="19799" x="8348663" y="633413"/>
          <p14:tracePt t="19830" x="8394700" y="633413"/>
          <p14:tracePt t="19839" x="8412163" y="642938"/>
          <p14:tracePt t="19866" x="8447088" y="642938"/>
          <p14:tracePt t="19897" x="8466138" y="652463"/>
          <p14:tracePt t="19900" x="8466138" y="660400"/>
          <p14:tracePt t="20185" x="8466138" y="652463"/>
          <p14:tracePt t="30685" x="8439150" y="625475"/>
          <p14:tracePt t="31566" x="8402638" y="581025"/>
          <p14:tracePt t="31585" x="8420100" y="581025"/>
          <p14:tracePt t="31646" x="8429625" y="581025"/>
          <p14:tracePt t="31658" x="8466138" y="581025"/>
          <p14:tracePt t="31677" x="8474075" y="581025"/>
          <p14:tracePt t="31701" x="8545513" y="588963"/>
          <p14:tracePt t="31733" x="8589963" y="588963"/>
          <p14:tracePt t="31741" x="8609013" y="588963"/>
          <p14:tracePt t="31768" x="8715375" y="588963"/>
          <p14:tracePt t="31800" x="8777288" y="581025"/>
          <p14:tracePt t="31803" x="8867775" y="544513"/>
          <p14:tracePt t="31835" x="8947150" y="509588"/>
          <p14:tracePt t="31867" x="8991600" y="490538"/>
          <p14:tracePt t="31879" x="9045575" y="473075"/>
          <p14:tracePt t="31903" x="9117013" y="438150"/>
          <p14:tracePt t="31936" x="9134475" y="428625"/>
          <p14:tracePt t="31944" x="9134475" y="401638"/>
          <p14:tracePt t="31970" x="9126538" y="401638"/>
          <p14:tracePt t="32115" x="9117013" y="401638"/>
          <p14:tracePt t="32140" x="9109075" y="401638"/>
          <p14:tracePt t="32152" x="9099550" y="401638"/>
          <p14:tracePt t="32192" x="9090025" y="401638"/>
          <p14:tracePt t="32225" x="9082088" y="401638"/>
          <p14:tracePt t="32292" x="9072563" y="411163"/>
          <p14:tracePt t="32338" x="9055100" y="411163"/>
          <p14:tracePt t="32371" x="9045575" y="419100"/>
          <p14:tracePt t="32382" x="8983663" y="438150"/>
          <p14:tracePt t="32405" x="8912225" y="455613"/>
          <p14:tracePt t="32436" x="8902700" y="465138"/>
          <p14:tracePt t="32446" x="8894763" y="465138"/>
          <p14:tracePt t="32471" x="8894763" y="473075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Methods that access global state and can be executed by multiple threads  should be made</a:t>
            </a:r>
            <a:r>
              <a:rPr lang="en-US" dirty="0"/>
              <a:t> </a:t>
            </a:r>
            <a:r>
              <a:rPr lang="en-US" dirty="0" smtClean="0"/>
              <a:t>synchronized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Only one synchronized method in an object will be executed at one time.</a:t>
            </a:r>
            <a:endParaRPr lang="en-US" dirty="0"/>
          </a:p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202359"/>
      </p:ext>
    </p:extLst>
  </p:cSld>
  <p:clrMapOvr>
    <a:masterClrMapping/>
  </p:clrMapOvr>
  <p:transition advTm="371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" x="8885238" y="4730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Threads and Sharing</a:t>
            </a:r>
            <a:endParaRPr lang="en-US" dirty="0"/>
          </a:p>
        </p:txBody>
      </p:sp>
      <p:sp>
        <p:nvSpPr>
          <p:cNvPr id="5" name="AutoShape 4" descr="data:image/jpeg;base64,/9j/4AAQSkZJRgABAQAAAQABAAD/2wCEAAkGBhQSEBUUEhQVFRUVFRQXFxcXFxgYGBgVFRQVFBgdFxYXHCYgFx8kHBQUHy8gIycpLSwsFR4xNTAqNSYrLCkBCQoKDgwOGg8PGi8kHiQsLCwsKiwsKSw0LDQsKSosLCkqKSwpKSwtKSwsLCwsKSwyLDAqLCwpLCwsLDQsLCktLP/AABEIAMIBBAMBIgACEQEDEQH/xAAbAAABBQEBAAAAAAAAAAAAAAAAAQMEBQYCB//EAEEQAAIABAMFBQQIBAYCAwAAAAECAAMRIQQSMQVBUWFxEyIygZEGQlKhByNicoKxwdEzkuHwFBVDU6KyY8Jzo/H/xAAaAQEAAwEBAQAAAAAAAAAAAAAAAQMEAgUG/8QAMREAAgICAQEECAUFAAAAAAAAAAECAxEhMQQSQVHwBRMiMmFxkbEUgaHB4SMzQlLR/9oADAMBAAIRAxEAPwD02CCFiSAgghYA6F45gjoXgDmFgggAggggAggggAggpCgQAkdJLJNAIkycCTdrct8SmZUHCAK6bIK6+sNxIn4stYWEMQAkEPycKW5Dj+0E7CleY4wAxBBBABBBDsrDlunGAGoCIsZcgLp6wxisvny/WAIkKBCgQhMAITCQsEAJCQsEAJBBBACwQQsAEEEEAELBBAC6wkELACQQQsAJSFjqXLLGgETpGBAu1z8v6wBFk4UtyHGJ0qQqD9TCTsWFtqeEQJs8tr6boEkmdj9y+v7RDZidYr8ftlJRy3eZ8C6jmxNkHM+VYpMVPed/FPd/21qE/EdZnnQfZjiU1Evq6edvHHiWmK9oUFRKHatxBogPOZoeignpEVva5kHekZW+NnzSR5qubyYL1iKBBFLsZ6MeirS2OYnHTZ15k1iDoqHs09ENW/ETErA+0E6TYkzk+FzSYPuzD4uj/wA0U7YTLeX3eK+6fLcYckYkNY2YWI5/3ujntPktdFbXZaNRhdrS55JSxHiQijL1U/mLHcYlJLLGgEZCZKBINww8LA0ZTyIuIufZ/wBrVM1cNNKlzXK6ilSorSYBZWoDcWNNFtW6Niemedd0kq9x2jRScEBrc/L+sPTHCi9oYnY3ct+cQ3Ym5vFpjHp2LJ0sPnDAEAEBMCAJhIIIASCCCAEghYSAEghYIAIWHUwpI4Q2yEawAkLCQsAEEEEAEEES8Nhgynca6+kARhfrEqRgCbtblviTKkKgr8zDU7H7l9YEj7MqDhEGfjS2lh84qcXt2Ws9JLMWmzDSgvl7rNV/hHdtv5b4nZGIOUVIBIHOlogNNCExnsXtxptVknIgsX99vuV8Cn4tTuprFfhtsTcVIQTVCi+elu0INhl91OI94jhYuvKrfQjeP7uOUUys8D0un6T/ACn9AlSgooopv6k6knUnmbx3DXakeIeYuPPePy5w5mFK1FNa7qdYqPTQsRsbtBJS1dqV0GpPQC5iqx/tJfLIoT/uEd0a+Ee/prp1inmitWYlm1LMak0vruHIUEcOWC2uqU9rgsMbtiZMqFJlryIz+baDoPUxWyZxDZTZhcEWzDiOfEbo5SYSKLp8R0pyG/8AKGJk3s6k3Y0pvO/86aWAoY4y2asQgtLXe2XU3a0xkClupFi3Xh5UiEuYOplkhwRkyi+etVp57oqpe0GD1GYqynutTuurZdRu1jd/R/7MYozhiJgCS6Ed5e8yn/bU3Xd3t/OLYVyk8mDqOuoqg4RWW+7938PgbmWhNtTyiZJwO9vSJUuSFFhHM6eF19I2HzRzNkAihHSK6alDQGsOTsUW5DhDESQEEEEAEJCwQAkEEEAJBBBAE+VOB/aHGQHWK2JErF01v/fzgSLMwZGl/wA4jxZo4OkRdpYiVLWsxgtbDezHgqi7nkAYEEaCIUvbEonKWKE6CYpQnpmsegNYmwCeQEPSsSVFBSGodwo769YA7OObl6Rm/bbEsmFJRihMyUpKkg0ZqEVFxWNbN2eDpb8oznt6ZcvDSwQrFp8lsrioZZbdo+YAHuhQSbfnHMuGWVvE08Z3wY32ZlAzpc57S5bkl/jbIyhF3zHqw0rQA1paNLtLa8yfVaGVK/2we8w/8rD/AKi3EmIV2OZjmalAQAFVfhlqLIvIeZJvDoNeu48eRjMnhYR7kq/WT9ZYvku5EYApbVRpTVR03j59YdVgRUXEcz54QEsaAcYgSNoLMm5ZYIsSW4kfZ39bGOS9J4yiyjOe0UwGYssaAZ3A0JNlDDfvPpF5NxOQEvYD3hcemo+cY2e7TJjMxK52JIAvQWUZt1oiT0d1x7UlrJziJwBtcjdwuCKndp8467Gt3NeXuj9/OEOVbAC3y5k/rDcpXmsFlqXJNgAT6AXbrp1jiMXLSNN19dKcrX+Xnk7nYsDT1/Yb4awexp+JYmVLmsQ9iELihULcjuoQa6kC+sbbYf0ey0mSzj5gV5pIlyq3YrQkFhYajurxj0zDYRJaBJaqqjQAUAjTGlJbPCv9Jzslpa+P8PRkfY76O5WGVZk9RMn637ypvoo0JuSW4k0tSJPtli5kubhjLmNLvOJykd6ipQFTUMLnUW9IssV7TSxUSgZzCxyUyg8DMJC15A2jL7aSbipkp3VAJXaUQzHqc6hfEgGQilbZvONMIPWtHjXWp5y8Nlrs32reYwlOoVyGIdfCwWle6bobjiDxGkTiYyWADScSrTarLCzO+1GoWygAugoRY95gnMbzq5bhgCpBB0INQehGsdTSUtEVOTj7XJ1BBBHBYJBHWQ8DBkPA+kAcwQQQAkEBggBIIWCACOZkwKCWIAAqSTQAcydIclyi2gjI4nanaYliCJkpCOzFwKigLjcxJrQkaAUpWp6jFyeEV2WKCyy5bazt/A7i/wC4w1+5LOv3moOTQ2kgBixJZzq7GrHlXcOQoOUcS8ajKWzAACrVtl61066RAn7VzeEME3toSN5FSLenXcdcYKPHJgnbKfL0TcTilugXtCdVFCPxE2A6xHk7MbfMdEP+lKdlT+bxeS5Ryh7ZmJlOn1LAjfxvxH66cLRLieypcnKk48DUszJf8Ns6/BMJP8sy7L+LMOkWeydqI8xVuj/A1m6rucc1J50iDHE6QrijAEa9DxB1B5i8VypT4LodRKPOzaCPOvpDnFMZKLqTLeTRWFijo7Mcp3HvJXiKbhFjKxcyVrWan/2r56TB1o3No62thVxmGZUYG9VO9XW9LiqNuuKisZLK3jB6XT3xUlLky+zKrKXIe0UABlrdWpen7HyifJxKtob7wbEdRGVdZuGchgykakC9PtLvHMVHIRNO1e1UVKKRcPehI0Fgcorqa/nGRrGme9XJTjmt5Xnlcr7Flt2UZiy1F2z259xrE7upisln/DMS5BcAjKDpX423dBeHsbiZmUEvlpUqcoJYkFaKyHLvN6CnCM3jcZnOUtkPeo1aE5aAip96ppXlTfWOHyaIWYg88E6dtbtSSXrQ0pplPJd3WIszEEmg9B+p938+RiZ7N+yOIxbZlB0VHY90ArrVta3oQL92PU/Z32BkYYBmAmTBvI7qn7K/qamLI052zHf6TcV6utb8/r52YP2d+jydiaNM+rlWNSNfuobnq3lHp+xPZyThVpKS51c3dup/QWiydwBUmkQMRtLcvr+0aUktI8WcpTfam8szP0iTUE3ChyKN260OhJEojppELCTpkz6uZNmNKCk5CdSCoAZvE4oTZiRxrDO1ZrzMWWYgLILIooCSXRCTcXJBpyA5wYfFBWqUpancrQCoPgOmguPSNtcMw2jy7rMWeyy34AAAAUAGgHIQkcSpysKqQRy/XhHGIxIXeK6knRRxP6DfFpSOPMC3Jp+/LjEJGYMTh6ymrdgaLX7UvwueoqOW+Gu2pRe7MF0M0ghWPw59JY9PI63SAAClKUtTSnKOWlLTOk3DaGTJmNebPnOeAcy0/klZRTrWFRHl/wAJzT4JhLp5EnMnkSOUPQRHq44xgn1s85yWuA9oUOVJlZT2ADeFj9iZo3Q0PKLKdKzClaRlpksMCGAIOoIqD1BhcLipsj+Ge0l/7bm4/wDjmG4+61RzWKJ0tbRrr6hPUi4mSSuscQ/gNqy54OU94eJGFGWvxKfz0O4x3NwvD0ik0kWEjoikcwAQQQQB3LmkG3/7GCnOmHnDDu6ZwoCmt2XRQ3wtTcddRrQb+ZhyOYjLe03sPKxdXU9nNPvaq1BQZ1/UX6xZXNweUVXVKyOGVWKxcpWVZjKGbwg6mnCI20JnfXP/AAaVNLhmr79LhBY8DW/OgxOBxOGmsJ2cP2WSXMHe7izA75H3nLnN7ikTtmY8E5JjBwrKA+8l1zoaroSAwNNaAml41K3t6POlQ4b8/kX0xVID1pQVDqaEDWzDdy0MPYTbrKPrx3dO0UaU17RB4b1GYWtcLEJsDTvSiBU1Kf6bHXQeG+9fMGFwuLFkYFHpofe4lW0b8+Ii1rL3opi8LWzTy5gYAqQQRUEGoI5EawsZfDF5bsZJCipJQ+BjUDQeA1D3HC4MXWD2r2oIVGDggMpoMpbTvaEHcRXoI445LVvgnRDmVL5pJo41a5VgPdYDxjn7u41tE4bNqfrWLV91QQvmdW86DlErtZaWFByUX+X6xW2paLYpxeckeZgVxUv6yWFK6hjRkPJhu3g6EXpGX2l9HxNTKYVrcHutX/q3U0i/2oWmqQpEskEVa9QL5WApW+nPziZg8UrBgrlmRVBzUDDu7wLUrvFuBjLOGNM31W53F4Z58nspigwTs6bswG7qSVHzi72X9GKll7aaTVsxUAEgnXLMbSvTpSLc7VmI8+qZ1R1CoGowBVSSW94XJ3b/ACsdm41Z65pZIW9QT3gwqCD0MV+qSXBq/G2zfv8ABpcHhklIqSwFVQAoG4CHS3MRnkJI05agCvLjChq2AvvFhTqYkpJWMV69414U08uER4aYeIkCwBGh97cRHdTWmW9K6jT9Ikgx3tKk6XPablGQ0H2WAsKtqr7q6UoNwjJvPJcuJWeY8yZ4mKlJcsJlVGU900atuMeumQXBUgUNRqCDxBpGY9p/YE1aZIFKHMVXLVd2ZFaxFLFN4pS4obIzfBnnUs9pclJsbaXabzmADK2jFKlSDSxKsCp3Gx3xxMlzGYvMVnUm6Zt4tmyaMOVdALGkQpexJsuZL7rkJ2udn+qZnmkH6tXoTQiu4ecXeCqyua5slBqFZWrcOp0tx9Y1Rkpc8oxShKPu8M6w+IR17pBGhHDkRu6Qxgs8skyGCrr2bVMs1qbAXl2oe7a+hhZ2zWm0dF1HiDBZhHQ+IU3EdIQzzL8VWBuzKpopoBddVFqb9IsbT5KUnHj6FxgtuI5CODKmHRWIo33H0fpY8osYy2ICzaDuuhpwINWFP+p+cScPiJsnwkzU+Bz3wPsTDr0b1ERhr4nSknzpmggiLhtpy5ihlOoBAp3rio7ov6Q73m+wPIt+y/PyiMnWBvFICRSomDwlDR189AvEGx4GLTY+22YmXOp2iAEkWDobB1B52I3EcCIhS5YUW/qTzJ1hnFyCcroQJkskqTp9pW+ywseFjqBFVlfaWe8vpt7Dw+DUkBhxiNMkU5xD2dtJZq5kN7ZlPiUncw/sHUVET1n11jIegR4IkmWDBAHcrEg62MdTMKDpYxBIh6TiSvMQBG2hs4OhSYKqfkRoVO4jUGMNt32HnIoOFZDlYuUCKjs1CKn3XsSKUGseny5isP0MMzsBvX0/aJTaIcU+TxrA+0GVik0dk4NCGByV5g3Q9bcxF92iTBlcC9LHfwIP5ERp9u+zEnFCk1KMLBxZ18945GojD4n2OxeEutJuH40NB1UXQ8x3ePCNEL2tSMVvS98SVKWZLJ7pdQAKVq1Ksaqx8epqDQ8zErZuOX/ES2U2mMsphoQwbMmYG4PiF+POIGD2roDWvwnxfhOj/nyESVw6u/aChIaW2neGQggV3C3zMaPej7Jk92XtGxxzHMBU0pWnG9LxCaeBZRUjhoOp3dLnlDMzHpMZc5N1pTRSa6Gm/kTQ7ojzJoTEi+UDJbdTKaVXhWkcpPBZJrJYjBtTO4rT/iOS7vz/AChvFYYMK3DKDlZbMvQ8OINQd4MSjtRZisqXNcrUuBVQxv0aOIhbWyX7L0V+Nwc0zndWCk5OSsSqjUXl1oNQyk6EVpFjsCuU5wA+afnApZgaXpasQ8fiZcpCXFRQ90CpNtAP7EMeybhc0oqAjl5sqlaUOXtAAb0BYZWNKgmwAFc9iaWM6NVMk3nG/uaJUzKtBWikEcCTWv8AWO2vmAue5+LLrTjC9kCdKmHTgWp4DFJqGpTZSxK0strcTHKS7mh1VqNx015iOJsyWjBGaWr6hWdA3oTWHJskqC1BQqwrUUvvrAkRp/Yy5jlfChYLUCvZqWPTSlYwe29uTMRim7Q0Re0Cyx4R9Wda+JranhakaDau1ZTypkqVWYXlumZfAMylamYbGlfdrGbwmwCJbrMYVmKVYoorlbUKz1yjmACeO4UWPaSZ6XSV4jKTjl92fuelY7ZEvESgsxM1FoDoyNxB1H9IyG3/AGVmS+2mSqsCiAFfGMpoaj3h/dIlYbbuISlTLmgbnXK1OGdLf8Y0GzfaaTNZVcdlM0CvSjHgjizdDQ8osjNdxit6acV7SPPy7PMR6UWifWrouXxCYuq79OMOtjwWLe6zEqwupFeUXft9/gEDFyRPALZZIBY0FfrFqFHViD1jLbS2BPwhzUojXzAZpbVv3l3H0PONVd+Hs867pXjOOSU+BHilHISa2AKsaEXXfqbihgTH5TSaMhrTNWqE/e908jSIGF2iK0/hsdxNZbHk248jQxOBUt3hlYihB0YUpfcfP5xsUk9xPPlFrUiRsNshUbgzy/IuSv8A6+saGMzhpcsBklFbEkgNXK3StRcaRc4bFdpYnId6jxfzcPu+sctYOovORzG4ploEXO53V0HFuULKkswHakVpdV8JPPj006w9LlhRYU/ved8dExGDrI1OwoYhrq40dTRhyrvHI1HKHcJtQiYsqblzMDkYWD5RUgr7rUvvBodNIgYjag0Sh+0fCOnxeVucUT7RPaCYg7Qy2VySaZqMpIB5gUA58Na7K01nvLarXF47j0AOYI7kqHVXU91lVh0YAj5GCMZ6RLMoMP1iNNwxXmI4lzSukTpGLBsbH5QJK8GJkjHbm9YenYEHSx+UQJskqaEQILNpSuOPMRCn4MrzH96iGZU0qbGLDD48GxsflAGD9ofYCTiKvK+pma1HgY81Gh5j5xjsQ+JwbhcUjEe7MW5PRtH6GjR7fPwIa4sflFVjsACpSagZTqCKqfWOoyceDidalyeYP7QVKBDLIYOzO1cqogBbMoo1bixpFrs/aqzUABDruobrTUoTcajutxG7VdtfRyoLTMMTQqwaUbnKwIPZk7xqFOpGsZmW7S2MyZlRc0laq1SzhsrsF1WiFqggG19BTRG1vkxToUeDcbLdVE0lxl7Qd493/Sl61NjaHlxjTK9kAACQXblwUa7jU2uIpZWXLnFGABOeWFq2+pa9DzUVNukVOK29KC0Cnh2anummhdqkE35nkI7ba5K4pPgv8TjUAYJ9YzKQ8xvCFIob6U5C3PdEv2UwZmTTii5ZcnZpetSKBj/xAvrUmmlc7gdhzsUO0xDCRhlua90EcgfEftNbhwjSLjqSxKwymVKUUDEd9uJVW8NdczX5CM1tqxg9DpumnOWkXWP2rLlWYksRUIt2I403DmaDnFViNtT5gylzLT4UPep9qbr5LTqYhypIWtNSakkkknizG5PMx3GKVjZ7tXRxhuW2NjDKBTKtDqKCh68fOIz7JSncGQVrlHgJ5y/CfSJsEcGxxT5QzJmmuVhelqb6cBv8vQQ6rA6RW7S2zLSqfxHHuqfCftNon58ojYTb4YgTQEmaB/cfgH4HgYjKGJYz3F5Dc9QVYEVFDY9ISXilKlqgAWNSLEbiYrMf7Rog7tDzay+Q1aDeDpJy4KHEYRzh3dUJXIxJ6qani3WPdZCq0pQaMCoBGoNhrHiLbSM5fHVTai2WmlKD0oY3/sJPmjCAsTlDuqE/AtBS+oDBwOQEd0NZaMnpSubjGxtY4SQu3/o7SZVsPRG3ofAenw/lGGxUifhj2cxDTcj6fgcaeVRyEeyScaGsbH5Rzj9nS5ylZqBhzH5cI1qTXB4Eq1I8Kwr9mqBJaUSWju4r2xZ65mVgLkEGx10oY0mBx2de8LqaZlrTQMrU1Wqsp5VpWJ/tF9HTJUyDMKHMKLQuobUUbxqak8QSda2zEnGPhpzr2ZCZZSBW7sz6tcuaml+HLdGmuxLngxW0t92zVy9ruBSmewIau45tQPFpu4+cQ8ZtOtmzO25KUH8v71iEmKkzTVXyNvBOQkfaFRXU3B844m7SkygQGzHessW/E1fzbfF+VzkzYk9YY8UmTde6vAb+p3+XqIkbNwyTZwkS2oVBLsLhFqAaAWz96gG6pJ4GHgsHisZZB2MnQtfTk1i3RadY2uxNgysLLySxc+Jjqx58Byiidy4j9TVV07e58eBdSZQVVVfCoCgcAoAHyEER6wRlN4kEEEASZGNK8x/ekWEuYswceIMU8PSsWVFqekAThs1a1vThFXEr/MX5ekRYAkYfGFeY4ftFjKnK4p6gxTw9KxRXSnpeAJw2ata3pw/rFBtHYsmdmEyUjVOtBm8mFx6xa/5i/L0hhJZY2FYAxR+jKTmNJs0SzfJb5nQ+Yi/2b7J4bDIZmRVVAWMyZ3iAoqSCdPICNF2CSlLzWACipLGijqTGU9odvDEFZahhJBDVYU7Rwe6KG4UeK9MxA3C/MpYRZVS7JYRW4vEvPftSCFB+rlN7q7if/IdSTpXLahJ6SaD1GoOo8o6jl5QOu7Q7x0MZW88nvwrUFiJ1BDVWH2h6N+x+UUO0PaBmbJK7opUvTvUrQZQbLvuam26IbwWxi5PCRb7Q2tLkjvtc6KLsei/qbc4ocXtabNtXs0+FT3iPtONOi06mITSgATqSQWJNSb3qTc745WcaUUVIsTuBFrn9Ircm+DVGiMX/AFN/DzyEkBbWAv8AK35U+cBctZRbidPIb4RsPvJvWt9BusP1MKZ1raDVm0jkv2lh6Xnz+49LstGYW8JO/kefA86RTT8S5LEHKQuY2BIrdVAOlqE8zyiyGAaaCL94FcxFzUU7qee/0jR7N+jWbMKPicsqgUFsxLsq6fVUoGtYsbbwaRcq5PeDybespT7EJaXhn7rz8Sj2DsOdiHYSwTmYEhbUIVVYltFFQecer7K2O2FwqymfNRrAeFBTwrW5H7w/gFSQglyUVEX3d55sdSecScViQyimtdPKNUYqKPCuulbLMn44XgRYfk4srzEMQR2UlpLnBtPSIG1tgScQtJiA8DvHQi48oaDUiVJxu5vWAMRiPo0QPea+TcMoJ/m0+UWmz/ZPDSaFZYYj3n7x8gbDyEayxHERFm4T4fSBGERIIUiEgSEEEJACiCEhYAIWEhYAIIIIAIUCHZOFLchxiwkyAunrvgCNIwG9rcoXa+0UwuHmTmHdlrWg1JsFA5kkDziW80KKkxh/pB2rnErD1yJMLMzEV/hFCoPAFmUn7scyeFktqh25qJEmbRbE0mTHz3qqiyIeCrxHxGp6C0DLWxvGSkTJklrHTeDVWAtfjT5covMJtxGs/cPPwnz3ecY+1nk+jVKjH2OPPI7icNMBDSnNvca6kfn5xKSaDbfwNj6frHcM4uairWYQBu415UvXpEnOPAZ2tiMkpuJ7o6tb8qnyjIdoAzWqe6KcgK67h3ostp7Tz7yEXTNrU2vT5C5uekVaY9GJUVqNVKkE15EXiuTyba49hLLw3/w7Rc4qxqOA09d8dmaBZRXkNIbJLGn/ABX/ANjoPOLPZPs7MntlVc/ECyL99jr5+kdQrlMo6jrqum1zL9f486K1EL6d7nog8/e8vWNHsH2MmT6Pog/1HFFH3F3+XrGs2V7IyZFDNpOmD3f9NfL3vP0i4mzi2vkNw6CNcK4xPnuo6y3qNSeF4L9/EibN2TJww+qXM++Y12/CPdiSzVNTAq10iZIwG9vT9zFhkwN4fDhxqQRyt6w7/lw+L5Q/MnKg/QRGGPNdLcP6wJIZhIUwkCAggggDqXNI0iXLxQOtjEKEgCwmSwdYhTUodawCaaUrHEAJBBBABCiEggBYIIew8oE3PlxgDhJZOkTZODA1uflDqKBpHE3EheZ4QJH6xGm40e7fn+3GIsycW104Q2TACvMJNTFbtvYi4qXkNnFTLb4Wpz3HQj+hiwgiGs6ZMZOLyuTyPOyMUdcrA0KnQkWNOfShEOy8MXtLpmHuk6i/h4/Lzj0Lbvs5LxS96z0s9K6aZhvHzG6MHtH2axOH1XOg3irD+YXX8QjNKlr3T2afSUZf3dS/2Xf80NSsZNkml04htP5T+hEMzMW0w5icx46AX0HDoIG2g5XK3aEcPEPIj+kcy5TsQAMu4AULHoBYfOK/Vyekjf8AjKK125ST+W39O4q8RPLPQNS7AH4VSzEcCTUV3BecSti4B5zLTOzZctFHeYFiwrvFqH8UaTZn0VzpigzSiIGJBmVMwBjU9xbG/Er0j0HZeAk4SXkw60+JzdnO8k/poNwEWwqw9nldT1vbjmEtv56/nw+Bn9jewIQBsSco1EpNT95v29Y06MEUJLUS0Hurb1jlmrrHUqSW0jSeUkcRIkYMtrYRKkYMLrcwk/HAWFz8oEjioqDhziLPx9bLbnEaZNLGpMcwIAmCEggBdYSCF1gBIIIIAISCCACEhYSACCEggAhYSFgAhYSFgB3/ABLUpX94bEAEBMAKTCQkLABBBBABE/Bqm67c9fKIEAMAScf7O4edeZKQn4gMreq0JhjBbLw+F/gyxm+I1Zv5jUjoI7bFMRSsNQA5NnFtTHAEJBWAJ0nA729P3h+ZOVB+giAuLYClYaJgSPTsUW5Dh+8MwkECBawkEEAEEEEAEEEEALrHMEda9YA5gghIAIIISACCCCACCCCAFggggDtt3SOYIIAIUQQQAQQQQAQQQQAQQQQAQQQQAQQQQAQQQQAQQQQAQQQQAQkEEAEEEEAK/wCkcwQQAQkEEAEEEEA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jpeg;base64,/9j/4AAQSkZJRgABAQAAAQABAAD/2wCEAAkGBhQSEBUUEhQVFRUVFRQXFxcXFxgYGBgVFRQVFBgdFxYXHCYgFx8kHBQUHy8gIycpLSwsFR4xNTAqNSYrLCkBCQoKDgwOGg8PGi8kHiQsLCwsKiwsKSw0LDQsKSosLCkqKSwpKSwtKSwsLCwsKSwyLDAqLCwpLCwsLDQsLCktLP/AABEIAMIBBAMBIgACEQEDEQH/xAAbAAABBQEBAAAAAAAAAAAAAAAAAQMEBQYCB//EAEEQAAIABAMFBQQIBAYCAwAAAAECAAMRIQQSMQVBUWFxEyIygZEGQlKhByNicoKxwdEzkuHwFBVDU6KyY8Jzo/H/xAAaAQEAAwEBAQAAAAAAAAAAAAAAAQMEAgUG/8QAMREAAgICAQEECAUFAAAAAAAAAAECAxEhMQQSQVHwBRMiMmFxkbEUgaHB4SMzQlLR/9oADAMBAAIRAxEAPwD02CCFiSAgghYA6F45gjoXgDmFgggAggggAggggAggpCgQAkdJLJNAIkycCTdrct8SmZUHCAK6bIK6+sNxIn4stYWEMQAkEPycKW5Dj+0E7CleY4wAxBBBABBBDsrDlunGAGoCIsZcgLp6wxisvny/WAIkKBCgQhMAITCQsEAJCQsEAJBBBACwQQsAEEEEAELBBAC6wkELACQQQsAJSFjqXLLGgETpGBAu1z8v6wBFk4UtyHGJ0qQqD9TCTsWFtqeEQJs8tr6boEkmdj9y+v7RDZidYr8ftlJRy3eZ8C6jmxNkHM+VYpMVPed/FPd/21qE/EdZnnQfZjiU1Evq6edvHHiWmK9oUFRKHatxBogPOZoeignpEVva5kHekZW+NnzSR5qubyYL1iKBBFLsZ6MeirS2OYnHTZ15k1iDoqHs09ENW/ETErA+0E6TYkzk+FzSYPuzD4uj/wA0U7YTLeX3eK+6fLcYckYkNY2YWI5/3ujntPktdFbXZaNRhdrS55JSxHiQijL1U/mLHcYlJLLGgEZCZKBINww8LA0ZTyIuIufZ/wBrVM1cNNKlzXK6ilSorSYBZWoDcWNNFtW6Niemedd0kq9x2jRScEBrc/L+sPTHCi9oYnY3ct+cQ3Ym5vFpjHp2LJ0sPnDAEAEBMCAJhIIIASCCCAEghYSAEghYIAIWHUwpI4Q2yEawAkLCQsAEEEEAEEES8Nhgynca6+kARhfrEqRgCbtblviTKkKgr8zDU7H7l9YEj7MqDhEGfjS2lh84qcXt2Ws9JLMWmzDSgvl7rNV/hHdtv5b4nZGIOUVIBIHOlogNNCExnsXtxptVknIgsX99vuV8Cn4tTuprFfhtsTcVIQTVCi+elu0INhl91OI94jhYuvKrfQjeP7uOUUys8D0un6T/ACn9AlSgooopv6k6knUnmbx3DXakeIeYuPPePy5w5mFK1FNa7qdYqPTQsRsbtBJS1dqV0GpPQC5iqx/tJfLIoT/uEd0a+Ee/prp1inmitWYlm1LMak0vruHIUEcOWC2uqU9rgsMbtiZMqFJlryIz+baDoPUxWyZxDZTZhcEWzDiOfEbo5SYSKLp8R0pyG/8AKGJk3s6k3Y0pvO/86aWAoY4y2asQgtLXe2XU3a0xkClupFi3Xh5UiEuYOplkhwRkyi+etVp57oqpe0GD1GYqynutTuurZdRu1jd/R/7MYozhiJgCS6Ed5e8yn/bU3Xd3t/OLYVyk8mDqOuoqg4RWW+7938PgbmWhNtTyiZJwO9vSJUuSFFhHM6eF19I2HzRzNkAihHSK6alDQGsOTsUW5DhDESQEEEEAEJCwQAkEEEAJBBBAE+VOB/aHGQHWK2JErF01v/fzgSLMwZGl/wA4jxZo4OkRdpYiVLWsxgtbDezHgqi7nkAYEEaCIUvbEonKWKE6CYpQnpmsegNYmwCeQEPSsSVFBSGodwo769YA7OObl6Rm/bbEsmFJRihMyUpKkg0ZqEVFxWNbN2eDpb8oznt6ZcvDSwQrFp8lsrioZZbdo+YAHuhQSbfnHMuGWVvE08Z3wY32ZlAzpc57S5bkl/jbIyhF3zHqw0rQA1paNLtLa8yfVaGVK/2we8w/8rD/AKi3EmIV2OZjmalAQAFVfhlqLIvIeZJvDoNeu48eRjMnhYR7kq/WT9ZYvku5EYApbVRpTVR03j59YdVgRUXEcz54QEsaAcYgSNoLMm5ZYIsSW4kfZ39bGOS9J4yiyjOe0UwGYssaAZ3A0JNlDDfvPpF5NxOQEvYD3hcemo+cY2e7TJjMxK52JIAvQWUZt1oiT0d1x7UlrJziJwBtcjdwuCKndp8467Gt3NeXuj9/OEOVbAC3y5k/rDcpXmsFlqXJNgAT6AXbrp1jiMXLSNN19dKcrX+Xnk7nYsDT1/Yb4awexp+JYmVLmsQ9iELihULcjuoQa6kC+sbbYf0ey0mSzj5gV5pIlyq3YrQkFhYajurxj0zDYRJaBJaqqjQAUAjTGlJbPCv9Jzslpa+P8PRkfY76O5WGVZk9RMn637ypvoo0JuSW4k0tSJPtli5kubhjLmNLvOJykd6ipQFTUMLnUW9IssV7TSxUSgZzCxyUyg8DMJC15A2jL7aSbipkp3VAJXaUQzHqc6hfEgGQilbZvONMIPWtHjXWp5y8Nlrs32reYwlOoVyGIdfCwWle6bobjiDxGkTiYyWADScSrTarLCzO+1GoWygAugoRY95gnMbzq5bhgCpBB0INQehGsdTSUtEVOTj7XJ1BBBHBYJBHWQ8DBkPA+kAcwQQQAkEBggBIIWCACOZkwKCWIAAqSTQAcydIclyi2gjI4nanaYliCJkpCOzFwKigLjcxJrQkaAUpWp6jFyeEV2WKCyy5bazt/A7i/wC4w1+5LOv3moOTQ2kgBixJZzq7GrHlXcOQoOUcS8ajKWzAACrVtl61066RAn7VzeEME3toSN5FSLenXcdcYKPHJgnbKfL0TcTilugXtCdVFCPxE2A6xHk7MbfMdEP+lKdlT+bxeS5Ryh7ZmJlOn1LAjfxvxH66cLRLieypcnKk48DUszJf8Ns6/BMJP8sy7L+LMOkWeydqI8xVuj/A1m6rucc1J50iDHE6QrijAEa9DxB1B5i8VypT4LodRKPOzaCPOvpDnFMZKLqTLeTRWFijo7Mcp3HvJXiKbhFjKxcyVrWan/2r56TB1o3No62thVxmGZUYG9VO9XW9LiqNuuKisZLK3jB6XT3xUlLky+zKrKXIe0UABlrdWpen7HyifJxKtob7wbEdRGVdZuGchgykakC9PtLvHMVHIRNO1e1UVKKRcPehI0Fgcorqa/nGRrGme9XJTjmt5Xnlcr7Flt2UZiy1F2z259xrE7upisln/DMS5BcAjKDpX423dBeHsbiZmUEvlpUqcoJYkFaKyHLvN6CnCM3jcZnOUtkPeo1aE5aAip96ppXlTfWOHyaIWYg88E6dtbtSSXrQ0pplPJd3WIszEEmg9B+p938+RiZ7N+yOIxbZlB0VHY90ArrVta3oQL92PU/Z32BkYYBmAmTBvI7qn7K/qamLI052zHf6TcV6utb8/r52YP2d+jydiaNM+rlWNSNfuobnq3lHp+xPZyThVpKS51c3dup/QWiydwBUmkQMRtLcvr+0aUktI8WcpTfam8szP0iTUE3ChyKN260OhJEojppELCTpkz6uZNmNKCk5CdSCoAZvE4oTZiRxrDO1ZrzMWWYgLILIooCSXRCTcXJBpyA5wYfFBWqUpancrQCoPgOmguPSNtcMw2jy7rMWeyy34AAAAUAGgHIQkcSpysKqQRy/XhHGIxIXeK6knRRxP6DfFpSOPMC3Jp+/LjEJGYMTh6ymrdgaLX7UvwueoqOW+Gu2pRe7MF0M0ghWPw59JY9PI63SAAClKUtTSnKOWlLTOk3DaGTJmNebPnOeAcy0/klZRTrWFRHl/wAJzT4JhLp5EnMnkSOUPQRHq44xgn1s85yWuA9oUOVJlZT2ADeFj9iZo3Q0PKLKdKzClaRlpksMCGAIOoIqD1BhcLipsj+Ge0l/7bm4/wDjmG4+61RzWKJ0tbRrr6hPUi4mSSuscQ/gNqy54OU94eJGFGWvxKfz0O4x3NwvD0ik0kWEjoikcwAQQQQB3LmkG3/7GCnOmHnDDu6ZwoCmt2XRQ3wtTcddRrQb+ZhyOYjLe03sPKxdXU9nNPvaq1BQZ1/UX6xZXNweUVXVKyOGVWKxcpWVZjKGbwg6mnCI20JnfXP/AAaVNLhmr79LhBY8DW/OgxOBxOGmsJ2cP2WSXMHe7izA75H3nLnN7ikTtmY8E5JjBwrKA+8l1zoaroSAwNNaAml41K3t6POlQ4b8/kX0xVID1pQVDqaEDWzDdy0MPYTbrKPrx3dO0UaU17RB4b1GYWtcLEJsDTvSiBU1Kf6bHXQeG+9fMGFwuLFkYFHpofe4lW0b8+Ii1rL3opi8LWzTy5gYAqQQRUEGoI5EawsZfDF5bsZJCipJQ+BjUDQeA1D3HC4MXWD2r2oIVGDggMpoMpbTvaEHcRXoI445LVvgnRDmVL5pJo41a5VgPdYDxjn7u41tE4bNqfrWLV91QQvmdW86DlErtZaWFByUX+X6xW2paLYpxeckeZgVxUv6yWFK6hjRkPJhu3g6EXpGX2l9HxNTKYVrcHutX/q3U0i/2oWmqQpEskEVa9QL5WApW+nPziZg8UrBgrlmRVBzUDDu7wLUrvFuBjLOGNM31W53F4Z58nspigwTs6bswG7qSVHzi72X9GKll7aaTVsxUAEgnXLMbSvTpSLc7VmI8+qZ1R1CoGowBVSSW94XJ3b/ACsdm41Z65pZIW9QT3gwqCD0MV+qSXBq/G2zfv8ABpcHhklIqSwFVQAoG4CHS3MRnkJI05agCvLjChq2AvvFhTqYkpJWMV69414U08uER4aYeIkCwBGh97cRHdTWmW9K6jT9Ikgx3tKk6XPablGQ0H2WAsKtqr7q6UoNwjJvPJcuJWeY8yZ4mKlJcsJlVGU900atuMeumQXBUgUNRqCDxBpGY9p/YE1aZIFKHMVXLVd2ZFaxFLFN4pS4obIzfBnnUs9pclJsbaXabzmADK2jFKlSDSxKsCp3Gx3xxMlzGYvMVnUm6Zt4tmyaMOVdALGkQpexJsuZL7rkJ2udn+qZnmkH6tXoTQiu4ecXeCqyua5slBqFZWrcOp0tx9Y1Rkpc8oxShKPu8M6w+IR17pBGhHDkRu6Qxgs8skyGCrr2bVMs1qbAXl2oe7a+hhZ2zWm0dF1HiDBZhHQ+IU3EdIQzzL8VWBuzKpopoBddVFqb9IsbT5KUnHj6FxgtuI5CODKmHRWIo33H0fpY8osYy2ICzaDuuhpwINWFP+p+cScPiJsnwkzU+Bz3wPsTDr0b1ERhr4nSknzpmggiLhtpy5ihlOoBAp3rio7ov6Q73m+wPIt+y/PyiMnWBvFICRSomDwlDR189AvEGx4GLTY+22YmXOp2iAEkWDobB1B52I3EcCIhS5YUW/qTzJ1hnFyCcroQJkskqTp9pW+ywseFjqBFVlfaWe8vpt7Dw+DUkBhxiNMkU5xD2dtJZq5kN7ZlPiUncw/sHUVET1n11jIegR4IkmWDBAHcrEg62MdTMKDpYxBIh6TiSvMQBG2hs4OhSYKqfkRoVO4jUGMNt32HnIoOFZDlYuUCKjs1CKn3XsSKUGseny5isP0MMzsBvX0/aJTaIcU+TxrA+0GVik0dk4NCGByV5g3Q9bcxF92iTBlcC9LHfwIP5ERp9u+zEnFCk1KMLBxZ18945GojD4n2OxeEutJuH40NB1UXQ8x3ePCNEL2tSMVvS98SVKWZLJ7pdQAKVq1Ksaqx8epqDQ8zErZuOX/ES2U2mMsphoQwbMmYG4PiF+POIGD2roDWvwnxfhOj/nyESVw6u/aChIaW2neGQggV3C3zMaPej7Jk92XtGxxzHMBU0pWnG9LxCaeBZRUjhoOp3dLnlDMzHpMZc5N1pTRSa6Gm/kTQ7ojzJoTEi+UDJbdTKaVXhWkcpPBZJrJYjBtTO4rT/iOS7vz/AChvFYYMK3DKDlZbMvQ8OINQd4MSjtRZisqXNcrUuBVQxv0aOIhbWyX7L0V+Nwc0zndWCk5OSsSqjUXl1oNQyk6EVpFjsCuU5wA+afnApZgaXpasQ8fiZcpCXFRQ90CpNtAP7EMeybhc0oqAjl5sqlaUOXtAAb0BYZWNKgmwAFc9iaWM6NVMk3nG/uaJUzKtBWikEcCTWv8AWO2vmAue5+LLrTjC9kCdKmHTgWp4DFJqGpTZSxK0strcTHKS7mh1VqNx015iOJsyWjBGaWr6hWdA3oTWHJskqC1BQqwrUUvvrAkRp/Yy5jlfChYLUCvZqWPTSlYwe29uTMRim7Q0Re0Cyx4R9Wda+JranhakaDau1ZTypkqVWYXlumZfAMylamYbGlfdrGbwmwCJbrMYVmKVYoorlbUKz1yjmACeO4UWPaSZ6XSV4jKTjl92fuelY7ZEvESgsxM1FoDoyNxB1H9IyG3/AGVmS+2mSqsCiAFfGMpoaj3h/dIlYbbuISlTLmgbnXK1OGdLf8Y0GzfaaTNZVcdlM0CvSjHgjizdDQ8osjNdxit6acV7SPPy7PMR6UWifWrouXxCYuq79OMOtjwWLe6zEqwupFeUXft9/gEDFyRPALZZIBY0FfrFqFHViD1jLbS2BPwhzUojXzAZpbVv3l3H0PONVd+Hs867pXjOOSU+BHilHISa2AKsaEXXfqbihgTH5TSaMhrTNWqE/e908jSIGF2iK0/hsdxNZbHk248jQxOBUt3hlYihB0YUpfcfP5xsUk9xPPlFrUiRsNshUbgzy/IuSv8A6+saGMzhpcsBklFbEkgNXK3StRcaRc4bFdpYnId6jxfzcPu+sctYOovORzG4ploEXO53V0HFuULKkswHakVpdV8JPPj006w9LlhRYU/ved8dExGDrI1OwoYhrq40dTRhyrvHI1HKHcJtQiYsqblzMDkYWD5RUgr7rUvvBodNIgYjag0Sh+0fCOnxeVucUT7RPaCYg7Qy2VySaZqMpIB5gUA58Na7K01nvLarXF47j0AOYI7kqHVXU91lVh0YAj5GCMZ6RLMoMP1iNNwxXmI4lzSukTpGLBsbH5QJK8GJkjHbm9YenYEHSx+UQJskqaEQILNpSuOPMRCn4MrzH96iGZU0qbGLDD48GxsflAGD9ofYCTiKvK+pma1HgY81Gh5j5xjsQ+JwbhcUjEe7MW5PRtH6GjR7fPwIa4sflFVjsACpSagZTqCKqfWOoyceDidalyeYP7QVKBDLIYOzO1cqogBbMoo1bixpFrs/aqzUABDruobrTUoTcajutxG7VdtfRyoLTMMTQqwaUbnKwIPZk7xqFOpGsZmW7S2MyZlRc0laq1SzhsrsF1WiFqggG19BTRG1vkxToUeDcbLdVE0lxl7Qd493/Sl61NjaHlxjTK9kAACQXblwUa7jU2uIpZWXLnFGABOeWFq2+pa9DzUVNukVOK29KC0Cnh2anummhdqkE35nkI7ba5K4pPgv8TjUAYJ9YzKQ8xvCFIob6U5C3PdEv2UwZmTTii5ZcnZpetSKBj/xAvrUmmlc7gdhzsUO0xDCRhlua90EcgfEftNbhwjSLjqSxKwymVKUUDEd9uJVW8NdczX5CM1tqxg9DpumnOWkXWP2rLlWYksRUIt2I403DmaDnFViNtT5gylzLT4UPep9qbr5LTqYhypIWtNSakkkknizG5PMx3GKVjZ7tXRxhuW2NjDKBTKtDqKCh68fOIz7JSncGQVrlHgJ5y/CfSJsEcGxxT5QzJmmuVhelqb6cBv8vQQ6rA6RW7S2zLSqfxHHuqfCftNon58ojYTb4YgTQEmaB/cfgH4HgYjKGJYz3F5Dc9QVYEVFDY9ISXilKlqgAWNSLEbiYrMf7Rog7tDzay+Q1aDeDpJy4KHEYRzh3dUJXIxJ6qani3WPdZCq0pQaMCoBGoNhrHiLbSM5fHVTai2WmlKD0oY3/sJPmjCAsTlDuqE/AtBS+oDBwOQEd0NZaMnpSubjGxtY4SQu3/o7SZVsPRG3ofAenw/lGGxUifhj2cxDTcj6fgcaeVRyEeyScaGsbH5Rzj9nS5ylZqBhzH5cI1qTXB4Eq1I8Kwr9mqBJaUSWju4r2xZ65mVgLkEGx10oY0mBx2de8LqaZlrTQMrU1Wqsp5VpWJ/tF9HTJUyDMKHMKLQuobUUbxqak8QSda2zEnGPhpzr2ZCZZSBW7sz6tcuaml+HLdGmuxLngxW0t92zVy9ruBSmewIau45tQPFpu4+cQ8ZtOtmzO25KUH8v71iEmKkzTVXyNvBOQkfaFRXU3B844m7SkygQGzHessW/E1fzbfF+VzkzYk9YY8UmTde6vAb+p3+XqIkbNwyTZwkS2oVBLsLhFqAaAWz96gG6pJ4GHgsHisZZB2MnQtfTk1i3RadY2uxNgysLLySxc+Jjqx58Byiidy4j9TVV07e58eBdSZQVVVfCoCgcAoAHyEER6wRlN4kEEEASZGNK8x/ekWEuYswceIMU8PSsWVFqekAThs1a1vThFXEr/MX5ekRYAkYfGFeY4ftFjKnK4p6gxTw9KxRXSnpeAJw2ata3pw/rFBtHYsmdmEyUjVOtBm8mFx6xa/5i/L0hhJZY2FYAxR+jKTmNJs0SzfJb5nQ+Yi/2b7J4bDIZmRVVAWMyZ3iAoqSCdPICNF2CSlLzWACipLGijqTGU9odvDEFZahhJBDVYU7Rwe6KG4UeK9MxA3C/MpYRZVS7JYRW4vEvPftSCFB+rlN7q7if/IdSTpXLahJ6SaD1GoOo8o6jl5QOu7Q7x0MZW88nvwrUFiJ1BDVWH2h6N+x+UUO0PaBmbJK7opUvTvUrQZQbLvuam26IbwWxi5PCRb7Q2tLkjvtc6KLsei/qbc4ocXtabNtXs0+FT3iPtONOi06mITSgATqSQWJNSb3qTc745WcaUUVIsTuBFrn9Ircm+DVGiMX/AFN/DzyEkBbWAv8AK35U+cBctZRbidPIb4RsPvJvWt9BusP1MKZ1raDVm0jkv2lh6Xnz+49LstGYW8JO/kefA86RTT8S5LEHKQuY2BIrdVAOlqE8zyiyGAaaCL94FcxFzUU7qee/0jR7N+jWbMKPicsqgUFsxLsq6fVUoGtYsbbwaRcq5PeDybespT7EJaXhn7rz8Sj2DsOdiHYSwTmYEhbUIVVYltFFQecer7K2O2FwqymfNRrAeFBTwrW5H7w/gFSQglyUVEX3d55sdSecScViQyimtdPKNUYqKPCuulbLMn44XgRYfk4srzEMQR2UlpLnBtPSIG1tgScQtJiA8DvHQi48oaDUiVJxu5vWAMRiPo0QPea+TcMoJ/m0+UWmz/ZPDSaFZYYj3n7x8gbDyEayxHERFm4T4fSBGERIIUiEgSEEEJACiCEhYAIWEhYAIIIIAIUCHZOFLchxiwkyAunrvgCNIwG9rcoXa+0UwuHmTmHdlrWg1JsFA5kkDziW80KKkxh/pB2rnErD1yJMLMzEV/hFCoPAFmUn7scyeFktqh25qJEmbRbE0mTHz3qqiyIeCrxHxGp6C0DLWxvGSkTJklrHTeDVWAtfjT5covMJtxGs/cPPwnz3ecY+1nk+jVKjH2OPPI7icNMBDSnNvca6kfn5xKSaDbfwNj6frHcM4uairWYQBu415UvXpEnOPAZ2tiMkpuJ7o6tb8qnyjIdoAzWqe6KcgK67h3ostp7Tz7yEXTNrU2vT5C5uekVaY9GJUVqNVKkE15EXiuTyba49hLLw3/w7Rc4qxqOA09d8dmaBZRXkNIbJLGn/ABX/ANjoPOLPZPs7MntlVc/ECyL99jr5+kdQrlMo6jrqum1zL9f486K1EL6d7nog8/e8vWNHsH2MmT6Pog/1HFFH3F3+XrGs2V7IyZFDNpOmD3f9NfL3vP0i4mzi2vkNw6CNcK4xPnuo6y3qNSeF4L9/EibN2TJww+qXM++Y12/CPdiSzVNTAq10iZIwG9vT9zFhkwN4fDhxqQRyt6w7/lw+L5Q/MnKg/QRGGPNdLcP6wJIZhIUwkCAggggDqXNI0iXLxQOtjEKEgCwmSwdYhTUodawCaaUrHEAJBBBABCiEggBYIIew8oE3PlxgDhJZOkTZODA1uflDqKBpHE3EheZ4QJH6xGm40e7fn+3GIsycW104Q2TACvMJNTFbtvYi4qXkNnFTLb4Wpz3HQj+hiwgiGs6ZMZOLyuTyPOyMUdcrA0KnQkWNOfShEOy8MXtLpmHuk6i/h4/Lzj0Lbvs5LxS96z0s9K6aZhvHzG6MHtH2axOH1XOg3irD+YXX8QjNKlr3T2afSUZf3dS/2Xf80NSsZNkml04htP5T+hEMzMW0w5icx46AX0HDoIG2g5XK3aEcPEPIj+kcy5TsQAMu4AULHoBYfOK/Vyekjf8AjKK125ST+W39O4q8RPLPQNS7AH4VSzEcCTUV3BecSti4B5zLTOzZctFHeYFiwrvFqH8UaTZn0VzpigzSiIGJBmVMwBjU9xbG/Er0j0HZeAk4SXkw60+JzdnO8k/poNwEWwqw9nldT1vbjmEtv56/nw+Bn9jewIQBsSco1EpNT95v29Y06MEUJLUS0Hurb1jlmrrHUqSW0jSeUkcRIkYMtrYRKkYMLrcwk/HAWFz8oEjioqDhziLPx9bLbnEaZNLGpMcwIAmCEggBdYSCF1gBIIIIAISCCACEhYSACCEggAhYSFgAhYSFgB3/ABLUpX94bEAEBMAKTCQkLABBBBABE/Bqm67c9fKIEAMAScf7O4edeZKQn4gMreq0JhjBbLw+F/gyxm+I1Zv5jUjoI7bFMRSsNQA5NnFtTHAEJBWAJ0nA729P3h+ZOVB+giAuLYClYaJgSPTsUW5Dh+8MwkECBawkEEAEEEEAEEEEALrHMEda9YA5gghIAIIISACCCCACCCCAFggggDtt3SOYIIAIUQQQAQQQQAQQQQAQQQQAQQQQAQQQQAQQQQAQQQQAQQQQAQkEEAEEEEAK/wCkcwQQAQkEEAEEEEAf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001840"/>
            <a:ext cx="2060554" cy="75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296211" y="1997127"/>
            <a:ext cx="1945277" cy="73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200400" y="4800600"/>
            <a:ext cx="3962400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Sharing Road ~ Sharing Computer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219201" y="3371746"/>
            <a:ext cx="240925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Different Lane ~ Different Objects/Resources </a:t>
            </a:r>
            <a:endParaRPr lang="en-US" dirty="0"/>
          </a:p>
        </p:txBody>
      </p:sp>
      <p:pic>
        <p:nvPicPr>
          <p:cNvPr id="15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406" y="3157290"/>
            <a:ext cx="2357951" cy="86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 descr="https://encrypted-tbn0.gstatic.com/images?q=tbn:ANd9GcQtIRcq1K2YLVHmc4XUlYEYzyVCYWHRgj7zL4gi4BHOAWiNoXdWnKa240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2018337"/>
            <a:ext cx="2060554" cy="75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155575" y="1896107"/>
            <a:ext cx="2140636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Same Lane</a:t>
            </a:r>
            <a:r>
              <a:rPr lang="en-US" dirty="0"/>
              <a:t> </a:t>
            </a:r>
            <a:r>
              <a:rPr lang="en-US" dirty="0" smtClean="0"/>
              <a:t>~ Same Object/Resource 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5498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351"/>
    </mc:Choice>
    <mc:Fallback>
      <p:transition spd="slow" advTm="76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animBg="1"/>
      <p:bldP spid="14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Separate Lane Scenario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38600" y="3389087"/>
            <a:ext cx="221977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810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 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1910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324600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5146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main()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34000" y="1275318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038600" y="2286000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9" name="Straight Arrow Connector 38"/>
          <p:cNvCxnSpPr>
            <a:endCxn id="32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3" idx="2"/>
          </p:cNvCxnSpPr>
          <p:nvPr/>
        </p:nvCxnSpPr>
        <p:spPr>
          <a:xfrm flipV="1">
            <a:off x="2514600" y="5391149"/>
            <a:ext cx="13462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32" idx="0"/>
            <a:endCxn id="24" idx="2"/>
          </p:cNvCxnSpPr>
          <p:nvPr/>
        </p:nvCxnSpPr>
        <p:spPr>
          <a:xfrm flipV="1">
            <a:off x="2866571" y="3909784"/>
            <a:ext cx="29029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3" idx="0"/>
            <a:endCxn id="23" idx="2"/>
          </p:cNvCxnSpPr>
          <p:nvPr/>
        </p:nvCxnSpPr>
        <p:spPr>
          <a:xfrm flipV="1">
            <a:off x="3860800" y="3903435"/>
            <a:ext cx="2844800" cy="1144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26" idx="2"/>
          </p:cNvCxnSpPr>
          <p:nvPr/>
        </p:nvCxnSpPr>
        <p:spPr>
          <a:xfrm flipV="1">
            <a:off x="2933700" y="2905641"/>
            <a:ext cx="209550" cy="7486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3" idx="0"/>
          </p:cNvCxnSpPr>
          <p:nvPr/>
        </p:nvCxnSpPr>
        <p:spPr>
          <a:xfrm flipV="1">
            <a:off x="6705600" y="2855687"/>
            <a:ext cx="29029" cy="7048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258379" y="2357179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55" idx="0"/>
            <a:endCxn id="30" idx="2"/>
          </p:cNvCxnSpPr>
          <p:nvPr/>
        </p:nvCxnSpPr>
        <p:spPr>
          <a:xfrm flipH="1" flipV="1">
            <a:off x="6172200" y="1676400"/>
            <a:ext cx="714829" cy="6807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5257800" y="5878286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6" name="Straight Arrow Connector 55"/>
          <p:cNvCxnSpPr>
            <a:stCxn id="29" idx="1"/>
          </p:cNvCxnSpPr>
          <p:nvPr/>
        </p:nvCxnSpPr>
        <p:spPr>
          <a:xfrm flipH="1">
            <a:off x="2761344" y="6457950"/>
            <a:ext cx="1734456" cy="190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495800" y="628650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479800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514600" y="5617023"/>
            <a:ext cx="2039258" cy="7193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3866299" y="1133063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703786" y="4037856"/>
            <a:ext cx="1623786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Call Diagram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6650570" y="4831883"/>
            <a:ext cx="1967248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Node labels: Method and Class/Interface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727410" y="5878286"/>
            <a:ext cx="1623786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Edges denote calls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889435" y="1676400"/>
            <a:ext cx="162378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 Shared lane?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8854863"/>
      </p:ext>
    </p:extLst>
  </p:cSld>
  <p:clrMapOvr>
    <a:masterClrMapping/>
  </p:clrMapOvr>
  <p:transition advTm="1329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7" grpId="0" animBg="1"/>
      <p:bldP spid="38" grpId="0" animBg="1"/>
      <p:bldP spid="42" grpId="0" animBg="1"/>
      <p:bldP spid="45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151" x="9126538" y="803275"/>
          <p14:tracePt t="2235" x="9126538" y="795338"/>
          <p14:tracePt t="2252" x="9126538" y="785813"/>
          <p14:tracePt t="2265" x="9134475" y="776288"/>
          <p14:tracePt t="2295" x="9134475" y="723900"/>
          <p14:tracePt t="2329" x="9134475" y="704850"/>
          <p14:tracePt t="2347" x="9134475" y="687388"/>
          <p14:tracePt t="2362" x="9134475" y="652463"/>
          <p14:tracePt t="2395" x="9134475" y="642938"/>
          <p14:tracePt t="2504" x="9134475" y="633413"/>
          <p14:tracePt t="7651" x="9126538" y="633413"/>
          <p14:tracePt t="8527" x="9126538" y="625475"/>
          <p14:tracePt t="18901" x="9117013" y="625475"/>
          <p14:tracePt t="19843" x="9117013" y="642938"/>
          <p14:tracePt t="19861" x="9117013" y="652463"/>
          <p14:tracePt t="19907" x="9117013" y="660400"/>
          <p14:tracePt t="19918" x="9099550" y="679450"/>
          <p14:tracePt t="19948" x="9055100" y="750888"/>
          <p14:tracePt t="19982" x="9037638" y="768350"/>
          <p14:tracePt t="19985" x="8974138" y="866775"/>
          <p14:tracePt t="20016" x="8920163" y="965200"/>
          <p14:tracePt t="20049" x="8885238" y="1017588"/>
          <p14:tracePt t="20063" x="8867775" y="1036638"/>
          <p14:tracePt t="20084" x="8840788" y="1116013"/>
          <p14:tracePt t="20116" x="8823325" y="1143000"/>
          <p14:tracePt t="20126" x="8804275" y="1214438"/>
          <p14:tracePt t="20150" x="8751888" y="1339850"/>
          <p14:tracePt t="20182" x="8732838" y="1366838"/>
          <p14:tracePt t="20187" x="8697913" y="1446213"/>
          <p14:tracePt t="20217" x="8626475" y="1598613"/>
          <p14:tracePt t="20249" x="8599488" y="1625600"/>
          <p14:tracePt t="20252" x="8545513" y="1741488"/>
          <p14:tracePt t="20284" x="8510588" y="1803400"/>
          <p14:tracePt t="20316" x="8474075" y="1874838"/>
          <p14:tracePt t="20319" x="8394700" y="2009775"/>
          <p14:tracePt t="20351" x="8251825" y="2232025"/>
          <p14:tracePt t="20384" x="8215313" y="2286000"/>
          <p14:tracePt t="20392" x="8153400" y="2419350"/>
          <p14:tracePt t="20417" x="8081963" y="2544763"/>
          <p14:tracePt t="20450" x="8062913" y="2562225"/>
          <p14:tracePt t="20454" x="8027988" y="2616200"/>
          <p14:tracePt t="20484" x="7974013" y="2697163"/>
          <p14:tracePt t="20518" x="7929563" y="2751138"/>
          <p14:tracePt t="20522" x="7929563" y="2768600"/>
          <p14:tracePt t="20551" x="7912100" y="2776538"/>
          <p14:tracePt t="20584" x="7920038" y="2776538"/>
          <p14:tracePt t="20613" x="7920038" y="2768600"/>
          <p14:tracePt t="20948" x="7912100" y="2759075"/>
          <p14:tracePt t="20960" x="7894638" y="2776538"/>
          <p14:tracePt t="21044" x="7894638" y="2786063"/>
          <p14:tracePt t="21051" x="7867650" y="2830513"/>
          <p14:tracePt t="21071" x="7840663" y="2857500"/>
          <p14:tracePt t="21098" x="7813675" y="2901950"/>
          <p14:tracePt t="21119" x="7751763" y="2965450"/>
          <p14:tracePt t="21152" x="7732713" y="3000375"/>
          <p14:tracePt t="21161" x="7680325" y="3081338"/>
          <p14:tracePt t="21186" x="7599363" y="3224213"/>
          <p14:tracePt t="21219" x="7572375" y="3276600"/>
          <p14:tracePt t="21224" x="7510463" y="3429000"/>
          <p14:tracePt t="21254" x="7446963" y="3571875"/>
          <p14:tracePt t="21287" x="7375525" y="3741738"/>
          <p14:tracePt t="21319" x="7348538" y="3822700"/>
          <p14:tracePt t="21338" x="7340600" y="3840163"/>
          <p14:tracePt t="21350" x="7304088" y="3919538"/>
          <p14:tracePt t="21370" x="7286625" y="3946525"/>
          <p14:tracePt t="21382" x="7242175" y="4037013"/>
          <p14:tracePt t="21402" x="7224713" y="4081463"/>
          <p14:tracePt t="21421" x="7161213" y="4197350"/>
          <p14:tracePt t="21453" x="7116763" y="4276725"/>
          <p14:tracePt t="21465" x="7089775" y="4330700"/>
          <p14:tracePt t="21475" x="7045325" y="4419600"/>
          <p14:tracePt t="21494" x="7018338" y="4483100"/>
          <p14:tracePt t="21506" x="6983413" y="4598988"/>
          <p14:tracePt t="21526" x="6965950" y="4643438"/>
          <p14:tracePt t="21538" x="6919913" y="4732338"/>
          <p14:tracePt t="21556" x="6875463" y="4830763"/>
          <p14:tracePt t="21575" x="6858000" y="4857750"/>
          <p14:tracePt t="21588" x="6796088" y="4956175"/>
          <p14:tracePt t="21606" x="6759575" y="5010150"/>
          <p14:tracePt t="21621" x="6653213" y="5089525"/>
          <p14:tracePt t="21638" x="6608763" y="5133975"/>
          <p14:tracePt t="21656" x="6483350" y="5241925"/>
          <p14:tracePt t="21671" x="6456363" y="5268913"/>
          <p14:tracePt t="21688" x="6375400" y="5330825"/>
          <p14:tracePt t="21706" x="6330950" y="5367338"/>
          <p14:tracePt t="21721" x="6242050" y="5429250"/>
          <p14:tracePt t="21738" x="6197600" y="5465763"/>
          <p14:tracePt t="21756" x="6054725" y="5554663"/>
          <p14:tracePt t="21772" x="6010275" y="5589588"/>
          <p14:tracePt t="21788" x="5822950" y="5705475"/>
          <p14:tracePt t="21806" x="5705475" y="5776913"/>
          <p14:tracePt t="21825" x="5670550" y="5795963"/>
          <p14:tracePt t="21838" x="5581650" y="5848350"/>
          <p14:tracePt t="21856" x="5562600" y="5857875"/>
          <p14:tracePt t="21872" x="5545138" y="5884863"/>
          <p14:tracePt t="21895" x="5510213" y="5902325"/>
          <p14:tracePt t="21908" x="5491163" y="5919788"/>
          <p14:tracePt t="21922" x="5465763" y="5938838"/>
          <p14:tracePt t="21939" x="5419725" y="6010275"/>
          <p14:tracePt t="21956" x="5402263" y="6027738"/>
          <p14:tracePt t="21972" x="5384800" y="6081713"/>
          <p14:tracePt t="21989" x="5375275" y="6099175"/>
          <p14:tracePt t="22006" x="5367338" y="6116638"/>
          <p14:tracePt t="22022" x="5357813" y="6153150"/>
          <p14:tracePt t="22046" x="5348288" y="6180138"/>
          <p14:tracePt t="22061" x="5348288" y="6188075"/>
          <p14:tracePt t="22150" x="5348288" y="6197600"/>
          <p14:tracePt t="22216" x="5348288" y="6205538"/>
          <p14:tracePt t="22247" x="5348288" y="6224588"/>
          <p14:tracePt t="22267" x="5340350" y="6232525"/>
          <p14:tracePt t="22278" x="5313363" y="6269038"/>
          <p14:tracePt t="22298" x="5313363" y="6276975"/>
          <p14:tracePt t="22309" x="5295900" y="6296025"/>
          <p14:tracePt t="22329" x="5286375" y="6323013"/>
          <p14:tracePt t="22356" x="5259388" y="6357938"/>
          <p14:tracePt t="22376" x="5259388" y="6367463"/>
          <p14:tracePt t="22386" x="5259388" y="6384925"/>
          <p14:tracePt t="22406" x="5259388" y="6402388"/>
          <p14:tracePt t="22418" x="5259388" y="6411913"/>
          <p14:tracePt t="22436" x="5295900" y="6456363"/>
          <p14:tracePt t="22470" x="5303838" y="6456363"/>
          <p14:tracePt t="22481" x="5348288" y="6483350"/>
          <p14:tracePt t="22502" x="5348288" y="6491288"/>
          <p14:tracePt t="22514" x="5375275" y="6491288"/>
          <p14:tracePt t="22533" x="5394325" y="6500813"/>
          <p14:tracePt t="22546" x="5446713" y="6510338"/>
          <p14:tracePt t="22566" x="5465763" y="6510338"/>
          <p14:tracePt t="22577" x="5510213" y="6518275"/>
          <p14:tracePt t="22596" x="5527675" y="6518275"/>
          <p14:tracePt t="22608" x="5554663" y="6518275"/>
          <p14:tracePt t="22627" x="5572125" y="6510338"/>
          <p14:tracePt t="22653" x="5572125" y="6500813"/>
          <p14:tracePt t="22721" x="5572125" y="6491288"/>
          <p14:tracePt t="22732" x="5518150" y="6456363"/>
          <p14:tracePt t="22752" x="5473700" y="6446838"/>
          <p14:tracePt t="22766" x="5375275" y="6429375"/>
          <p14:tracePt t="22785" x="5357813" y="6429375"/>
          <p14:tracePt t="22796" x="5286375" y="6429375"/>
          <p14:tracePt t="22816" x="5251450" y="6429375"/>
          <p14:tracePt t="22828" x="5187950" y="6446838"/>
          <p14:tracePt t="22846" x="5170488" y="6446838"/>
          <p14:tracePt t="22859" x="5108575" y="6465888"/>
          <p14:tracePt t="22877" x="5089525" y="6473825"/>
          <p14:tracePt t="22892" x="5062538" y="6473825"/>
          <p14:tracePt t="22909" x="5045075" y="6473825"/>
          <p14:tracePt t="22926" x="4991100" y="6491288"/>
          <p14:tracePt t="22942" x="4929188" y="6500813"/>
          <p14:tracePt t="22959" x="4884738" y="6510338"/>
          <p14:tracePt t="22976" x="4857750" y="6510338"/>
          <p14:tracePt t="22991" x="4830763" y="6518275"/>
          <p14:tracePt t="23008" x="4822825" y="6527800"/>
          <p14:tracePt t="23025" x="4813300" y="6527800"/>
          <p14:tracePt t="23041" x="4795838" y="6527800"/>
          <p14:tracePt t="23058" x="4759325" y="6545263"/>
          <p14:tracePt t="23075" x="4697413" y="6554788"/>
          <p14:tracePt t="23091" x="4670425" y="6562725"/>
          <p14:tracePt t="23108" x="4608513" y="6572250"/>
          <p14:tracePt t="23125" x="4581525" y="6581775"/>
          <p14:tracePt t="23141" x="4510088" y="6589713"/>
          <p14:tracePt t="23158" x="4446588" y="6608763"/>
          <p14:tracePt t="23175" x="4429125" y="6608763"/>
          <p14:tracePt t="23192" x="4384675" y="6626225"/>
          <p14:tracePt t="23208" x="4367213" y="6634163"/>
          <p14:tracePt t="23225" x="4313238" y="6634163"/>
          <p14:tracePt t="23242" x="4303713" y="6643688"/>
          <p14:tracePt t="23258" x="4295775" y="6643688"/>
          <p14:tracePt t="23275" x="4276725" y="6653213"/>
          <p14:tracePt t="23292" x="4259263" y="6653213"/>
          <p14:tracePt t="23309" x="4224338" y="6661150"/>
          <p14:tracePt t="23325" x="4205288" y="6661150"/>
          <p14:tracePt t="23342" x="4152900" y="6661150"/>
          <p14:tracePt t="23359" x="4133850" y="6661150"/>
          <p14:tracePt t="23376" x="4081463" y="6670675"/>
          <p14:tracePt t="23392" x="4062413" y="6670675"/>
          <p14:tracePt t="23409" x="3973513" y="6670675"/>
          <p14:tracePt t="23426" x="3919538" y="6680200"/>
          <p14:tracePt t="23445" x="3902075" y="6680200"/>
          <p14:tracePt t="23470" x="3840163" y="6680200"/>
          <p14:tracePt t="23490" x="3813175" y="6680200"/>
          <p14:tracePt t="23502" x="3759200" y="6680200"/>
          <p14:tracePt t="23522" x="3732213" y="6680200"/>
          <p14:tracePt t="23547" x="3697288" y="6680200"/>
          <p14:tracePt t="23554" x="3670300" y="6688138"/>
          <p14:tracePt t="23565" x="3608388" y="6688138"/>
          <p14:tracePt t="23584" x="3589338" y="6688138"/>
          <p14:tracePt t="23596" x="3509963" y="6688138"/>
          <p14:tracePt t="23615" x="3482975" y="6688138"/>
          <p14:tracePt t="23627" x="3429000" y="6688138"/>
          <p14:tracePt t="23646" x="3402013" y="6688138"/>
          <p14:tracePt t="23660" x="3375025" y="6688138"/>
          <p14:tracePt t="23677" x="3313113" y="6688138"/>
          <p14:tracePt t="23695" x="3276600" y="6688138"/>
          <p14:tracePt t="23710" x="3259138" y="6688138"/>
          <p14:tracePt t="23726" x="3232150" y="6688138"/>
          <p14:tracePt t="23743" x="3179763" y="6688138"/>
          <p14:tracePt t="23760" x="3116263" y="6688138"/>
          <p14:tracePt t="23787" x="3054350" y="6688138"/>
          <p14:tracePt t="23805" x="3036888" y="6688138"/>
          <p14:tracePt t="23818" x="2982913" y="6688138"/>
          <p14:tracePt t="23837" x="2965450" y="6688138"/>
          <p14:tracePt t="23849" x="2894013" y="6688138"/>
          <p14:tracePt t="23868" x="2874963" y="6688138"/>
          <p14:tracePt t="23880" x="2813050" y="6688138"/>
          <p14:tracePt t="23899" x="2776538" y="6688138"/>
          <p14:tracePt t="23911" x="2714625" y="6688138"/>
          <p14:tracePt t="23929" x="2687638" y="6688138"/>
          <p14:tracePt t="23945" x="2625725" y="6688138"/>
          <p14:tracePt t="23961" x="2608263" y="6688138"/>
          <p14:tracePt t="23977" x="2581275" y="6688138"/>
          <p14:tracePt t="23995" x="2554288" y="6688138"/>
          <p14:tracePt t="24011" x="2500313" y="6688138"/>
          <p14:tracePt t="24036" x="2490788" y="6688138"/>
          <p14:tracePt t="24045" x="2438400" y="6680200"/>
          <p14:tracePt t="24061" x="2411413" y="6680200"/>
          <p14:tracePt t="24082" x="2393950" y="6680200"/>
          <p14:tracePt t="24101" x="2357438" y="6680200"/>
          <p14:tracePt t="24121" x="2347913" y="6680200"/>
          <p14:tracePt t="24147" x="2330450" y="6670675"/>
          <p14:tracePt t="24165" x="2322513" y="6670675"/>
          <p14:tracePt t="24324" x="2330450" y="6653213"/>
          <p14:tracePt t="24493" x="2339975" y="6653213"/>
          <p14:tracePt t="24715" x="2339975" y="6643688"/>
          <p14:tracePt t="24732" x="2339975" y="6634163"/>
          <p14:tracePt t="24829" x="2347913" y="6634163"/>
          <p14:tracePt t="24840" x="2357438" y="6626225"/>
          <p14:tracePt t="24853" x="2374900" y="6599238"/>
          <p14:tracePt t="24872" x="2401888" y="6572250"/>
          <p14:tracePt t="24890" x="2419350" y="6554788"/>
          <p14:tracePt t="24903" x="2446338" y="6527800"/>
          <p14:tracePt t="24921" x="2465388" y="6510338"/>
          <p14:tracePt t="24934" x="2500313" y="6491288"/>
          <p14:tracePt t="24952" x="2517775" y="6483350"/>
          <p14:tracePt t="24964" x="2554288" y="6456363"/>
          <p14:tracePt t="24984" x="2589213" y="6446838"/>
          <p14:tracePt t="24997" x="2652713" y="6419850"/>
          <p14:tracePt t="25017" x="2670175" y="6411913"/>
          <p14:tracePt t="25045" x="2697163" y="6394450"/>
          <p14:tracePt t="25056" x="2714625" y="6384925"/>
          <p14:tracePt t="25069" x="2732088" y="6367463"/>
          <p14:tracePt t="25081" x="2759075" y="6367463"/>
          <p14:tracePt t="25097" x="2776538" y="6348413"/>
          <p14:tracePt t="25115" x="2884488" y="6303963"/>
          <p14:tracePt t="25147" x="2911475" y="6296025"/>
          <p14:tracePt t="25154" x="2928938" y="6286500"/>
          <p14:tracePt t="25181" x="2946400" y="6276975"/>
          <p14:tracePt t="25215" x="2982913" y="6259513"/>
          <p14:tracePt t="25232" x="3017838" y="6251575"/>
          <p14:tracePt t="25250" x="3027363" y="6251575"/>
          <p14:tracePt t="25262" x="3071813" y="6242050"/>
          <p14:tracePt t="25282" x="3071813" y="6232525"/>
          <p14:tracePt t="25308" x="3081338" y="6232525"/>
          <p14:tracePt t="25346" x="3108325" y="6215063"/>
          <p14:tracePt t="25375" x="3133725" y="6197600"/>
          <p14:tracePt t="25395" x="3152775" y="6188075"/>
          <p14:tracePt t="25405" x="3187700" y="6170613"/>
          <p14:tracePt t="25425" x="3205163" y="6161088"/>
          <p14:tracePt t="25436" x="3251200" y="6126163"/>
          <p14:tracePt t="25455" x="3259138" y="6116638"/>
          <p14:tracePt t="25468" x="3313113" y="6081713"/>
          <p14:tracePt t="25487" x="3322638" y="6062663"/>
          <p14:tracePt t="25499" x="3367088" y="6037263"/>
          <p14:tracePt t="25517" x="3384550" y="6018213"/>
          <p14:tracePt t="25542" x="3438525" y="5991225"/>
          <p14:tracePt t="25549" x="3517900" y="5938838"/>
          <p14:tracePt t="25582" x="3536950" y="5919788"/>
          <p14:tracePt t="25593" x="3562350" y="5911850"/>
          <p14:tracePt t="25616" x="3598863" y="5884863"/>
          <p14:tracePt t="25639" x="3625850" y="5867400"/>
          <p14:tracePt t="25658" x="3643313" y="5857875"/>
          <p14:tracePt t="25670" x="3687763" y="5830888"/>
          <p14:tracePt t="25689" x="3724275" y="5813425"/>
          <p14:tracePt t="25701" x="3776663" y="5786438"/>
          <p14:tracePt t="25720" x="3803650" y="5768975"/>
          <p14:tracePt t="25739" x="3813175" y="5768975"/>
          <p14:tracePt t="25751" x="3813175" y="5759450"/>
          <p14:tracePt t="25770" x="3822700" y="5759450"/>
          <p14:tracePt t="25797" x="3857625" y="5715000"/>
          <p14:tracePt t="25817" x="3867150" y="5705475"/>
          <p14:tracePt t="25849" x="3894138" y="5688013"/>
          <p14:tracePt t="25863" x="3911600" y="5680075"/>
          <p14:tracePt t="25885" x="3973513" y="5643563"/>
          <p14:tracePt t="25917" x="4027488" y="5608638"/>
          <p14:tracePt t="25950" x="4081463" y="5562600"/>
          <p14:tracePt t="25958" x="4098925" y="5554663"/>
          <p14:tracePt t="25983" x="4179888" y="5500688"/>
          <p14:tracePt t="26016" x="4241800" y="5456238"/>
          <p14:tracePt t="26020" x="4259263" y="5456238"/>
          <p14:tracePt t="26050" x="4330700" y="5402263"/>
          <p14:tracePt t="26084" x="4375150" y="5375275"/>
          <p14:tracePt t="26087" x="4446588" y="5322888"/>
          <p14:tracePt t="26118" x="4545013" y="5268913"/>
          <p14:tracePt t="26151" x="4589463" y="5251450"/>
          <p14:tracePt t="26160" x="4679950" y="5224463"/>
          <p14:tracePt t="26185" x="4714875" y="5205413"/>
          <p14:tracePt t="26217" x="4741863" y="5205413"/>
          <p14:tracePt t="26225" x="4751388" y="5205413"/>
          <p14:tracePt t="26251" x="4786313" y="5205413"/>
          <p14:tracePt t="26285" x="4822825" y="5205413"/>
          <p14:tracePt t="26288" x="4840288" y="5205413"/>
          <p14:tracePt t="26320" x="4911725" y="5232400"/>
          <p14:tracePt t="26335" x="4973638" y="5286375"/>
          <p14:tracePt t="26368" x="5000625" y="5303838"/>
          <p14:tracePt t="26377" x="5045075" y="5340350"/>
          <p14:tracePt t="26401" x="5133975" y="5419725"/>
          <p14:tracePt t="26433" x="5153025" y="5438775"/>
          <p14:tracePt t="26439" x="5197475" y="5473700"/>
          <p14:tracePt t="26468" x="5251450" y="5527675"/>
          <p14:tracePt t="26500" x="5303838" y="5589588"/>
          <p14:tracePt t="26508" x="5375275" y="5661025"/>
          <p14:tracePt t="26542" x="5411788" y="5705475"/>
          <p14:tracePt t="26568" x="5456238" y="5768975"/>
          <p14:tracePt t="26600" x="5491163" y="5822950"/>
          <p14:tracePt t="26632" x="5500688" y="5840413"/>
          <p14:tracePt t="26656" x="5500688" y="5848350"/>
          <p14:tracePt t="26669" x="5510213" y="5875338"/>
          <p14:tracePt t="26701" x="5537200" y="5956300"/>
          <p14:tracePt t="26734" x="5554663" y="6010275"/>
          <p14:tracePt t="26742" x="5589588" y="6099175"/>
          <p14:tracePt t="26776" x="5599113" y="6126163"/>
          <p14:tracePt t="26803" x="5643563" y="6232525"/>
          <p14:tracePt t="26835" x="5680075" y="6323013"/>
          <p14:tracePt t="26868" x="5705475" y="6367463"/>
          <p14:tracePt t="26886" x="5759450" y="6419850"/>
          <p14:tracePt t="26919" x="5786438" y="6438900"/>
          <p14:tracePt t="26947" x="5813425" y="6446838"/>
          <p14:tracePt t="26947" x="5884863" y="6483350"/>
          <p14:tracePt t="26980" x="5902325" y="6500813"/>
          <p14:tracePt t="27003" x="5991225" y="6545263"/>
          <p14:tracePt t="27035" x="6081713" y="6562725"/>
          <p14:tracePt t="27068" x="6089650" y="6562725"/>
          <p14:tracePt t="27073" x="6116638" y="6562725"/>
          <p14:tracePt t="27106" x="6099175" y="6554788"/>
          <p14:tracePt t="27424" x="6072188" y="6545263"/>
          <p14:tracePt t="27437" x="6054725" y="6545263"/>
          <p14:tracePt t="27449" x="5973763" y="6518275"/>
          <p14:tracePt t="27481" x="5911850" y="6510338"/>
          <p14:tracePt t="27505" x="5732463" y="6483350"/>
          <p14:tracePt t="27537" x="5500688" y="6473825"/>
          <p14:tracePt t="27569" x="5473700" y="6473825"/>
          <p14:tracePt t="27574" x="5357813" y="6465888"/>
          <p14:tracePt t="27607" x="5180013" y="6465888"/>
          <p14:tracePt t="27638" x="4965700" y="6456363"/>
          <p14:tracePt t="27670" x="4803775" y="6456363"/>
          <p14:tracePt t="27703" x="4697413" y="6456363"/>
          <p14:tracePt t="27716" x="4500563" y="6456363"/>
          <p14:tracePt t="27749" x="4438650" y="6456363"/>
          <p14:tracePt t="27772" x="4205288" y="6465888"/>
          <p14:tracePt t="27804" x="4037013" y="6465888"/>
          <p14:tracePt t="27837" x="3973513" y="6465888"/>
          <p14:tracePt t="27841" x="3803650" y="6465888"/>
          <p14:tracePt t="27875" x="3724275" y="6465888"/>
          <p14:tracePt t="27906" x="3598863" y="6465888"/>
          <p14:tracePt t="27938" x="3330575" y="6465888"/>
          <p14:tracePt t="27972" x="3276600" y="6456363"/>
          <p14:tracePt t="27983" x="3160713" y="6446838"/>
          <p14:tracePt t="28015" x="3089275" y="6446838"/>
          <p14:tracePt t="28048" x="2965450" y="6446838"/>
          <p14:tracePt t="28080" x="2946400" y="6438900"/>
          <p14:tracePt t="28106" x="2928938" y="6438900"/>
          <p14:tracePt t="28139" x="2919413" y="6438900"/>
          <p14:tracePt t="28173" x="2911475" y="6429375"/>
          <p14:tracePt t="28176" x="2894013" y="6419850"/>
          <p14:tracePt t="28208" x="2857500" y="6402388"/>
          <p14:tracePt t="28240" x="2840038" y="6384925"/>
          <p14:tracePt t="28272" x="2822575" y="6330950"/>
          <p14:tracePt t="28305" x="2822575" y="6323013"/>
          <p14:tracePt t="28311" x="2803525" y="6276975"/>
          <p14:tracePt t="28345" x="2803525" y="6259513"/>
          <p14:tracePt t="28375" x="2795588" y="6259513"/>
          <p14:tracePt t="28407" x="2795588" y="6242050"/>
          <p14:tracePt t="28439" x="2786063" y="6232525"/>
          <p14:tracePt t="28445" x="2786063" y="6224588"/>
          <p14:tracePt t="28538" x="2786063" y="6215063"/>
          <p14:tracePt t="28561" x="2786063" y="6205538"/>
          <p14:tracePt t="28581" x="2786063" y="6197600"/>
          <p14:tracePt t="28646" x="2786063" y="6188075"/>
          <p14:tracePt t="28805" x="2786063" y="6180138"/>
          <p14:tracePt t="28912" x="2786063" y="6170613"/>
          <p14:tracePt t="28924" x="2795588" y="6161088"/>
          <p14:tracePt t="28945" x="2803525" y="6143625"/>
          <p14:tracePt t="28978" x="2813050" y="6134100"/>
          <p14:tracePt t="29009" x="2830513" y="6116638"/>
          <p14:tracePt t="29044" x="2867025" y="6062663"/>
          <p14:tracePt t="29076" x="2938463" y="5965825"/>
          <p14:tracePt t="29108" x="3036888" y="5902325"/>
          <p14:tracePt t="29140" x="3062288" y="5884863"/>
          <p14:tracePt t="29147" x="3224213" y="5795963"/>
          <p14:tracePt t="29179" x="3375025" y="5715000"/>
          <p14:tracePt t="29210" x="3581400" y="5626100"/>
          <p14:tracePt t="29243" x="3776663" y="5554663"/>
          <p14:tracePt t="29275" x="3875088" y="5510213"/>
          <p14:tracePt t="29290" x="4037013" y="5419725"/>
          <p14:tracePt t="29323" x="4098925" y="5394325"/>
          <p14:tracePt t="29345" x="4259263" y="5313363"/>
          <p14:tracePt t="29377" x="4500563" y="5224463"/>
          <p14:tracePt t="29410" x="4643438" y="5153025"/>
          <p14:tracePt t="29415" x="4822825" y="5072063"/>
          <p14:tracePt t="29447" x="4867275" y="5045075"/>
          <p14:tracePt t="29477" x="5027613" y="4973638"/>
          <p14:tracePt t="29510" x="5116513" y="4919663"/>
          <p14:tracePt t="29513" x="5205413" y="4875213"/>
          <p14:tracePt t="29545" x="5313363" y="4813300"/>
          <p14:tracePt t="29577" x="5340350" y="4795838"/>
          <p14:tracePt t="29587" x="5429250" y="4741863"/>
          <p14:tracePt t="29611" x="5491163" y="4714875"/>
          <p14:tracePt t="29645" x="5572125" y="4679950"/>
          <p14:tracePt t="29650" x="5589588" y="4660900"/>
          <p14:tracePt t="29678" x="5715000" y="4572000"/>
          <p14:tracePt t="29710" x="5724525" y="4572000"/>
          <p14:tracePt t="29713" x="5759450" y="4527550"/>
          <p14:tracePt t="29745" x="5768975" y="4491038"/>
          <p14:tracePt t="29778" x="5786438" y="4446588"/>
          <p14:tracePt t="29805" x="5795963" y="4411663"/>
          <p14:tracePt t="29825" x="5803900" y="4394200"/>
          <p14:tracePt t="29845" x="5813425" y="4322763"/>
          <p14:tracePt t="29878" x="5813425" y="4268788"/>
          <p14:tracePt t="29887" x="5813425" y="4241800"/>
          <p14:tracePt t="29912" x="5822950" y="4187825"/>
          <p14:tracePt t="29945" x="5848350" y="4062413"/>
          <p14:tracePt t="29950" x="5848350" y="4044950"/>
          <p14:tracePt t="29979" x="5867400" y="3965575"/>
          <p14:tracePt t="30011" x="5884863" y="3911600"/>
          <p14:tracePt t="30014" x="5894388" y="3884613"/>
          <p14:tracePt t="30045" x="5911850" y="3813175"/>
          <p14:tracePt t="30077" x="5911850" y="3795713"/>
          <p14:tracePt t="30092" x="5919788" y="3776663"/>
          <p14:tracePt t="30112" x="5938838" y="3724275"/>
          <p14:tracePt t="30145" x="5946775" y="3670300"/>
          <p14:tracePt t="30154" x="5956300" y="3652838"/>
          <p14:tracePt t="30179" x="5991225" y="3589338"/>
          <p14:tracePt t="30211" x="6000750" y="3562350"/>
          <p14:tracePt t="30217" x="6010275" y="3544888"/>
          <p14:tracePt t="30246" x="6027738" y="3465513"/>
          <p14:tracePt t="30278" x="6045200" y="3411538"/>
          <p14:tracePt t="30297" x="6054725" y="3384550"/>
          <p14:tracePt t="30313" x="6072188" y="3313113"/>
          <p14:tracePt t="30345" x="6089650" y="3259138"/>
          <p14:tracePt t="30359" x="6099175" y="3232150"/>
          <p14:tracePt t="30380" x="6116638" y="3160713"/>
          <p14:tracePt t="30413" x="6134100" y="3116263"/>
          <p14:tracePt t="30420" x="6134100" y="3089275"/>
          <p14:tracePt t="30447" x="6161088" y="3009900"/>
          <p14:tracePt t="30478" x="6180138" y="2955925"/>
          <p14:tracePt t="30483" x="6205538" y="2874963"/>
          <p14:tracePt t="30515" x="6215063" y="2795588"/>
          <p14:tracePt t="30548" x="6224588" y="2741613"/>
          <p14:tracePt t="30580" x="6224588" y="2714625"/>
          <p14:tracePt t="30591" x="6224588" y="2670175"/>
          <p14:tracePt t="30615" x="6224588" y="2608263"/>
          <p14:tracePt t="30647" x="6224588" y="2544763"/>
          <p14:tracePt t="30680" x="6224588" y="2517775"/>
          <p14:tracePt t="30685" x="6224588" y="2465388"/>
          <p14:tracePt t="30715" x="6205538" y="2428875"/>
          <p14:tracePt t="30748" x="6205538" y="2411413"/>
          <p14:tracePt t="30751" x="6197600" y="2384425"/>
          <p14:tracePt t="30781" x="6170613" y="2339975"/>
          <p14:tracePt t="30815" x="6161088" y="2295525"/>
          <p14:tracePt t="30830" x="6153150" y="2286000"/>
          <p14:tracePt t="30848" x="6134100" y="2232025"/>
          <p14:tracePt t="30881" x="6126163" y="2214563"/>
          <p14:tracePt t="30895" x="6126163" y="2205038"/>
          <p14:tracePt t="30915" x="6108700" y="2187575"/>
          <p14:tracePt t="30948" x="6108700" y="2170113"/>
          <p14:tracePt t="30952" x="6108700" y="2152650"/>
          <p14:tracePt t="30982" x="6099175" y="2143125"/>
          <p14:tracePt t="30982" x="6099175" y="2133600"/>
          <p14:tracePt t="31016" x="6099175" y="2125663"/>
          <p14:tracePt t="31077" x="6089650" y="2116138"/>
          <p14:tracePt t="31127" x="6089650" y="2098675"/>
          <p14:tracePt t="31145" x="6089650" y="2089150"/>
          <p14:tracePt t="31177" x="6089650" y="2081213"/>
          <p14:tracePt t="31236" x="6081713" y="2081213"/>
          <p14:tracePt t="31255" x="6081713" y="2071688"/>
          <p14:tracePt t="31583" x="6081713" y="2062163"/>
          <p14:tracePt t="31723" x="6072188" y="2062163"/>
          <p14:tracePt t="31772" x="6072188" y="2054225"/>
          <p14:tracePt t="32043" x="6062663" y="2054225"/>
          <p14:tracePt t="37400" x="6072188" y="2054225"/>
          <p14:tracePt t="37605" x="6089650" y="2054225"/>
          <p14:tracePt t="37617" x="6116638" y="2062163"/>
          <p14:tracePt t="37636" x="6180138" y="2071688"/>
          <p14:tracePt t="37669" x="6232525" y="2089150"/>
          <p14:tracePt t="37701" x="6313488" y="2108200"/>
          <p14:tracePt t="37707" x="6438900" y="2152650"/>
          <p14:tracePt t="37735" x="6608763" y="2197100"/>
          <p14:tracePt t="37768" x="6634163" y="2205038"/>
          <p14:tracePt t="37775" x="6742113" y="2232025"/>
          <p14:tracePt t="37802" x="6911975" y="2286000"/>
          <p14:tracePt t="37835" x="7045325" y="2312988"/>
          <p14:tracePt t="37842" x="7099300" y="2322513"/>
          <p14:tracePt t="37869" x="7224713" y="2347913"/>
          <p14:tracePt t="37901" x="7277100" y="2357438"/>
          <p14:tracePt t="37906" x="7358063" y="2374900"/>
          <p14:tracePt t="37936" x="7466013" y="2393950"/>
          <p14:tracePt t="37968" x="7518400" y="2393950"/>
          <p14:tracePt t="37978" x="7608888" y="2401888"/>
          <p14:tracePt t="38003" x="7697788" y="2411413"/>
          <p14:tracePt t="38035" x="7724775" y="2411413"/>
          <p14:tracePt t="38041" x="7777163" y="2419350"/>
          <p14:tracePt t="38070" x="7858125" y="2428875"/>
          <p14:tracePt t="38103" x="7885113" y="2428875"/>
          <p14:tracePt t="38106" x="7966075" y="2428875"/>
          <p14:tracePt t="38137" x="7991475" y="2428875"/>
          <p14:tracePt t="38169" x="8001000" y="2428875"/>
          <p14:tracePt t="38188" x="8018463" y="2428875"/>
          <p14:tracePt t="38215" x="8037513" y="2428875"/>
          <p14:tracePt t="38237" x="8072438" y="2428875"/>
          <p14:tracePt t="38269" x="8089900" y="2428875"/>
          <p14:tracePt t="38278" x="8116888" y="2428875"/>
          <p14:tracePt t="38305" x="8170863" y="2419350"/>
          <p14:tracePt t="38337" x="8197850" y="2419350"/>
          <p14:tracePt t="38340" x="8251825" y="2419350"/>
          <p14:tracePt t="38370" x="8277225" y="2419350"/>
          <p14:tracePt t="38405" x="8323263" y="2411413"/>
          <p14:tracePt t="38425" x="8331200" y="2411413"/>
          <p14:tracePt t="67650" x="8340725" y="2411413"/>
          <p14:tracePt t="68435" x="8340725" y="2419350"/>
          <p14:tracePt t="68466" x="8331200" y="2419350"/>
          <p14:tracePt t="68825" x="8313738" y="2419350"/>
          <p14:tracePt t="68870" x="8286750" y="2419350"/>
          <p14:tracePt t="68889" x="8269288" y="2419350"/>
          <p14:tracePt t="68902" x="8242300" y="2419350"/>
          <p14:tracePt t="68921" x="8232775" y="2419350"/>
          <p14:tracePt t="68933" x="8205788" y="2419350"/>
          <p14:tracePt t="68951" x="8180388" y="2419350"/>
          <p14:tracePt t="68964" x="8143875" y="2419350"/>
          <p14:tracePt t="68982" x="8126413" y="2419350"/>
          <p14:tracePt t="68994" x="8062913" y="2419350"/>
          <p14:tracePt t="69014" x="8001000" y="2419350"/>
          <p14:tracePt t="69032" x="7991475" y="2419350"/>
          <p14:tracePt t="69045" x="7974013" y="2419350"/>
          <p14:tracePt t="69065" x="7956550" y="2419350"/>
          <p14:tracePt t="69076" x="7902575" y="2419350"/>
          <p14:tracePt t="69095" x="7875588" y="2419350"/>
          <p14:tracePt t="69107" x="7804150" y="2428875"/>
          <p14:tracePt t="69126" x="7777163" y="2428875"/>
          <p14:tracePt t="69138" x="7724775" y="2428875"/>
          <p14:tracePt t="69159" x="7688263" y="2438400"/>
          <p14:tracePt t="69172" x="7661275" y="2438400"/>
          <p14:tracePt t="69184" x="7608888" y="2446338"/>
          <p14:tracePt t="69204" x="7581900" y="2446338"/>
          <p14:tracePt t="69214" x="7527925" y="2446338"/>
          <p14:tracePt t="69235" x="7446963" y="2455863"/>
          <p14:tracePt t="69252" x="7419975" y="2455863"/>
          <p14:tracePt t="69265" x="7348538" y="2465388"/>
          <p14:tracePt t="69285" x="7323138" y="2465388"/>
          <p14:tracePt t="69298" x="7259638" y="2473325"/>
          <p14:tracePt t="69316" x="7232650" y="2482850"/>
          <p14:tracePt t="69332" x="7170738" y="2490788"/>
          <p14:tracePt t="69348" x="7143750" y="2500313"/>
          <p14:tracePt t="69366" x="7116763" y="2509838"/>
          <p14:tracePt t="69393" x="7099300" y="2509838"/>
          <p14:tracePt t="69406" x="7027863" y="2517775"/>
          <p14:tracePt t="69426" x="7000875" y="2527300"/>
          <p14:tracePt t="69438" x="6946900" y="2536825"/>
          <p14:tracePt t="69457" x="6929438" y="2544763"/>
          <p14:tracePt t="69469" x="6867525" y="2562225"/>
          <p14:tracePt t="69489" x="6840538" y="2562225"/>
          <p14:tracePt t="69501" x="6796088" y="2581275"/>
          <p14:tracePt t="69520" x="6769100" y="2581275"/>
          <p14:tracePt t="69532" x="6705600" y="2598738"/>
          <p14:tracePt t="69567" x="6653213" y="2608263"/>
          <p14:tracePt t="69583" x="6643688" y="2616200"/>
          <p14:tracePt t="69596" x="6634163" y="2616200"/>
          <p14:tracePt t="69616" x="6616700" y="2616200"/>
          <p14:tracePt t="69626" x="6599238" y="2633663"/>
          <p14:tracePt t="69646" x="6562725" y="2652713"/>
          <p14:tracePt t="69677" x="6545263" y="2660650"/>
          <p14:tracePt t="69703" x="6537325" y="2660650"/>
          <p14:tracePt t="69758" x="6527800" y="2660650"/>
          <p14:tracePt t="70901" x="6518275" y="2660650"/>
          <p14:tracePt t="71235" x="6500813" y="2660650"/>
          <p14:tracePt t="71247" x="6473825" y="2643188"/>
          <p14:tracePt t="71269" x="6446838" y="2633663"/>
          <p14:tracePt t="71280" x="6419850" y="2633663"/>
          <p14:tracePt t="71292" x="6340475" y="2625725"/>
          <p14:tracePt t="71312" x="6303963" y="2625725"/>
          <p14:tracePt t="71324" x="6215063" y="2633663"/>
          <p14:tracePt t="71343" x="6153150" y="2633663"/>
          <p14:tracePt t="71356" x="6072188" y="2643188"/>
          <p14:tracePt t="71376" x="5991225" y="2652713"/>
          <p14:tracePt t="71388" x="5929313" y="2660650"/>
          <p14:tracePt t="71404" x="5759450" y="2679700"/>
          <p14:tracePt t="71421" x="5688013" y="2687638"/>
          <p14:tracePt t="71438" x="5572125" y="2714625"/>
          <p14:tracePt t="71456" x="5510213" y="2724150"/>
          <p14:tracePt t="71471" x="5375275" y="2741613"/>
          <p14:tracePt t="71488" x="5170488" y="2751138"/>
          <p14:tracePt t="71506" x="5072063" y="2759075"/>
          <p14:tracePt t="71521" x="4830763" y="2759075"/>
          <p14:tracePt t="71538" x="4741863" y="2759075"/>
          <p14:tracePt t="71556" x="4562475" y="2759075"/>
          <p14:tracePt t="71572" x="4473575" y="2759075"/>
          <p14:tracePt t="71589" x="4276725" y="2759075"/>
          <p14:tracePt t="71607" x="4054475" y="2759075"/>
          <p14:tracePt t="71625" x="3983038" y="2759075"/>
          <p14:tracePt t="71639" x="3759200" y="2768600"/>
          <p14:tracePt t="71656" x="3687763" y="2776538"/>
          <p14:tracePt t="71672" x="3562350" y="2795588"/>
          <p14:tracePt t="71689" x="3527425" y="2795588"/>
          <p14:tracePt t="71706" x="3429000" y="2813050"/>
          <p14:tracePt t="71722" x="3367088" y="2813050"/>
          <p14:tracePt t="71769" x="3340100" y="2813050"/>
          <p14:tracePt t="71781" x="3276600" y="2813050"/>
          <p14:tracePt t="71799" x="3259138" y="2813050"/>
          <p14:tracePt t="71812" x="3205163" y="2813050"/>
          <p14:tracePt t="71832" x="3197225" y="2813050"/>
          <p14:tracePt t="71844" x="3179763" y="2813050"/>
          <p14:tracePt t="71863" x="3205163" y="2822575"/>
          <p14:tracePt t="71989" x="3232150" y="2822575"/>
          <p14:tracePt t="72000" x="3340100" y="2840038"/>
          <p14:tracePt t="72020" x="3429000" y="2847975"/>
          <p14:tracePt t="72033" x="3490913" y="2857500"/>
          <p14:tracePt t="72045" x="3571875" y="2874963"/>
          <p14:tracePt t="72070" x="3697288" y="2901950"/>
          <p14:tracePt t="72083" x="3759200" y="2928938"/>
          <p14:tracePt t="72094" x="3965575" y="2982913"/>
          <p14:tracePt t="72113" x="4062413" y="3027363"/>
          <p14:tracePt t="72125" x="4340225" y="3133725"/>
          <p14:tracePt t="72145" x="4438650" y="3179763"/>
          <p14:tracePt t="72157" x="4714875" y="3276600"/>
          <p14:tracePt t="72177" x="4732338" y="3286125"/>
          <p14:tracePt t="72190" x="4822825" y="3313113"/>
          <p14:tracePt t="72207" x="4848225" y="3330575"/>
          <p14:tracePt t="72224" x="4902200" y="3340100"/>
          <p14:tracePt t="72240" x="4938713" y="3348038"/>
          <p14:tracePt t="72257" x="5081588" y="3375025"/>
          <p14:tracePt t="72274" x="5170488" y="3394075"/>
          <p14:tracePt t="72290" x="5348288" y="3446463"/>
          <p14:tracePt t="72307" x="5367338" y="3446463"/>
          <p14:tracePt t="72326" x="5411788" y="3455988"/>
          <p14:tracePt t="72341" x="5456238" y="3455988"/>
          <p14:tracePt t="72366" x="5473700" y="3465513"/>
          <p14:tracePt t="72378" x="5572125" y="3490913"/>
          <p14:tracePt t="72398" x="5634038" y="3509963"/>
          <p14:tracePt t="72410" x="5688013" y="3527425"/>
          <p14:tracePt t="72424" x="5813425" y="3562350"/>
          <p14:tracePt t="72441" x="5938838" y="3589338"/>
          <p14:tracePt t="72460" x="5965825" y="3598863"/>
          <p14:tracePt t="72476" x="6072188" y="3616325"/>
          <p14:tracePt t="72491" x="6126163" y="3633788"/>
          <p14:tracePt t="72508" x="6340475" y="3687763"/>
          <p14:tracePt t="72526" x="6500813" y="3714750"/>
          <p14:tracePt t="72568" x="6518275" y="3714750"/>
          <p14:tracePt t="72585" x="6527800" y="3714750"/>
          <p14:tracePt t="72597" x="6554788" y="3714750"/>
          <p14:tracePt t="72617" x="6572250" y="3724275"/>
          <p14:tracePt t="72628" x="6653213" y="3724275"/>
          <p14:tracePt t="72649" x="6732588" y="3732213"/>
          <p14:tracePt t="72660" x="6840538" y="3741738"/>
          <p14:tracePt t="72680" x="6875463" y="3741738"/>
          <p14:tracePt t="72707" x="6884988" y="3741738"/>
          <p14:tracePt t="85901" x="6884988" y="3751263"/>
          <p14:tracePt t="86760" x="6902450" y="3751263"/>
          <p14:tracePt t="86793" x="6946900" y="3751263"/>
          <p14:tracePt t="86820" x="6965950" y="3751263"/>
          <p14:tracePt t="86833" x="6983413" y="3751263"/>
          <p14:tracePt t="86851" x="7108825" y="3741738"/>
          <p14:tracePt t="86885" x="7242175" y="3732213"/>
          <p14:tracePt t="86917" x="7296150" y="3732213"/>
          <p14:tracePt t="86920" x="7473950" y="3724275"/>
          <p14:tracePt t="86951" x="7643813" y="3697288"/>
          <p14:tracePt t="86984" x="7724775" y="3670300"/>
          <p14:tracePt t="87001" x="7769225" y="3660775"/>
          <p14:tracePt t="87018" x="7885113" y="3616325"/>
          <p14:tracePt t="87018" x="7974013" y="3571875"/>
          <p14:tracePt t="87066" x="8001000" y="3562350"/>
          <p14:tracePt t="87076" x="8108950" y="3527425"/>
          <p14:tracePt t="87095" x="8134350" y="3509963"/>
          <p14:tracePt t="87119" x="8304213" y="3465513"/>
          <p14:tracePt t="87151" x="8375650" y="3429000"/>
          <p14:tracePt t="87158" x="8412163" y="3419475"/>
          <p14:tracePt t="87186" x="8483600" y="3384550"/>
          <p14:tracePt t="87219" x="8537575" y="3348038"/>
          <p14:tracePt t="87251" x="8572500" y="3322638"/>
          <p14:tracePt t="87254" x="8626475" y="3286125"/>
          <p14:tracePt t="87286" x="8661400" y="3251200"/>
          <p14:tracePt t="87319" x="8688388" y="3232150"/>
          <p14:tracePt t="87325" x="8724900" y="3205163"/>
          <p14:tracePt t="87352" x="8777288" y="3179763"/>
          <p14:tracePt t="87386" x="8813800" y="3152775"/>
          <p14:tracePt t="87396" x="8823325" y="3143250"/>
          <p14:tracePt t="87419" x="8875713" y="3116263"/>
          <p14:tracePt t="87452" x="8875713" y="3108325"/>
          <p14:tracePt t="92402" x="8867775" y="3108325"/>
          <p14:tracePt t="93017" x="8840788" y="3108325"/>
          <p14:tracePt t="93036" x="8831263" y="3108325"/>
          <p14:tracePt t="93054" x="8796338" y="3116263"/>
          <p14:tracePt t="93070" x="8626475" y="3170238"/>
          <p14:tracePt t="93102" x="8394700" y="3241675"/>
          <p14:tracePt t="93116" x="8296275" y="3276600"/>
          <p14:tracePt t="93137" x="8072438" y="3357563"/>
          <p14:tracePt t="93170" x="7804150" y="3429000"/>
          <p14:tracePt t="93202" x="7751763" y="3446463"/>
          <p14:tracePt t="93206" x="7572375" y="3482975"/>
          <p14:tracePt t="93237" x="7116763" y="3581400"/>
          <p14:tracePt t="93270" x="6796088" y="3652838"/>
          <p14:tracePt t="93288" x="6688138" y="3679825"/>
          <p14:tracePt t="93304" x="6276975" y="3751263"/>
          <p14:tracePt t="93336" x="5991225" y="3803650"/>
          <p14:tracePt t="93349" x="5875338" y="3830638"/>
          <p14:tracePt t="93371" x="5446713" y="3919538"/>
          <p14:tracePt t="93404" x="5143500" y="3990975"/>
          <p14:tracePt t="93412" x="4776788" y="4071938"/>
          <p14:tracePt t="93437" x="4384675" y="4160838"/>
          <p14:tracePt t="93470" x="4286250" y="4179888"/>
          <p14:tracePt t="93473" x="3983038" y="4268788"/>
          <p14:tracePt t="93504" x="3581400" y="4402138"/>
          <p14:tracePt t="93537" x="3348038" y="4483100"/>
          <p14:tracePt t="93556" x="3259138" y="4510088"/>
          <p14:tracePt t="93571" x="2928938" y="4608513"/>
          <p14:tracePt t="93603" x="2714625" y="4670425"/>
          <p14:tracePt t="93618" x="2643188" y="4687888"/>
          <p14:tracePt t="93638" x="2143125" y="4803775"/>
          <p14:tracePt t="93670" x="2044700" y="4813300"/>
          <p14:tracePt t="93678" x="1812925" y="4848225"/>
          <p14:tracePt t="93706" x="1608138" y="4867275"/>
          <p14:tracePt t="93738" x="1581150" y="4875213"/>
          <p14:tracePt t="93741" x="1509713" y="4875213"/>
          <p14:tracePt t="93772" x="1419225" y="4884738"/>
          <p14:tracePt t="93806" x="1357313" y="4884738"/>
          <p14:tracePt t="93838" x="1330325" y="4894263"/>
          <p14:tracePt t="93854" x="1330325" y="4911725"/>
          <p14:tracePt t="93974" x="1339850" y="4919663"/>
          <p14:tracePt t="93998" x="1347788" y="4938713"/>
          <p14:tracePt t="94021" x="1374775" y="4956175"/>
          <p14:tracePt t="94042" x="1393825" y="4973638"/>
          <p14:tracePt t="94073" x="1455738" y="5018088"/>
          <p14:tracePt t="94105" x="1482725" y="5045075"/>
          <p14:tracePt t="94108" x="1554163" y="5081588"/>
          <p14:tracePt t="94140" x="1633538" y="5116513"/>
          <p14:tracePt t="94172" x="1660525" y="5126038"/>
          <p14:tracePt t="94179" x="1724025" y="5153025"/>
          <p14:tracePt t="94206" x="1830388" y="5197475"/>
          <p14:tracePt t="94240" x="1893888" y="5214938"/>
          <p14:tracePt t="94249" x="1928813" y="5232400"/>
          <p14:tracePt t="94273" x="1990725" y="5259388"/>
          <p14:tracePt t="94306" x="2036763" y="5276850"/>
          <p14:tracePt t="94310" x="2062163" y="5286375"/>
          <p14:tracePt t="94340" x="2259013" y="5367338"/>
          <p14:tracePt t="94374" x="2286000" y="5375275"/>
          <p14:tracePt t="94385" x="2330450" y="5394325"/>
          <p14:tracePt t="94407" x="2411413" y="5429250"/>
          <p14:tracePt t="94439" x="2438400" y="5438775"/>
          <p14:tracePt t="94446" x="2527300" y="5465763"/>
          <p14:tracePt t="94475" x="2598738" y="5491163"/>
          <p14:tracePt t="94508" x="2670175" y="5510213"/>
          <p14:tracePt t="94540" x="2768600" y="5537200"/>
          <p14:tracePt t="94564" x="2847975" y="5545138"/>
          <p14:tracePt t="94577" x="2867025" y="5554663"/>
          <p14:tracePt t="94608" x="3009900" y="5572125"/>
          <p14:tracePt t="94640" x="3044825" y="5572125"/>
          <p14:tracePt t="94651" x="3108325" y="5581650"/>
          <p14:tracePt t="94676" x="3187700" y="5589588"/>
          <p14:tracePt t="94708" x="3197225" y="5589588"/>
          <p14:tracePt t="94740" x="3224213" y="5589588"/>
          <p14:tracePt t="94986" x="3259138" y="5589588"/>
          <p14:tracePt t="94998" x="3357563" y="5581650"/>
          <p14:tracePt t="95017" x="3411538" y="5572125"/>
          <p14:tracePt t="95042" x="3527425" y="5527675"/>
          <p14:tracePt t="95076" x="3581400" y="5500688"/>
          <p14:tracePt t="95079" x="3598863" y="5483225"/>
          <p14:tracePt t="95109" x="3776663" y="5367338"/>
          <p14:tracePt t="95142" x="3848100" y="5322888"/>
          <p14:tracePt t="95160" x="3875088" y="5295900"/>
          <p14:tracePt t="95176" x="3938588" y="5251450"/>
          <p14:tracePt t="95208" x="3983038" y="5205413"/>
          <p14:tracePt t="95222" x="4010025" y="5187950"/>
          <p14:tracePt t="95243" x="4081463" y="5126038"/>
          <p14:tracePt t="95276" x="4116388" y="5089525"/>
          <p14:tracePt t="95286" x="4133850" y="5062538"/>
          <p14:tracePt t="95310" x="4205288" y="4991100"/>
          <p14:tracePt t="95342" x="4251325" y="4938713"/>
          <p14:tracePt t="95348" x="4268788" y="4911725"/>
          <p14:tracePt t="95377" x="4313238" y="4840288"/>
          <p14:tracePt t="95410" x="4330700" y="4795838"/>
          <p14:tracePt t="95413" x="4340225" y="4768850"/>
          <p14:tracePt t="95444" x="4348163" y="4687888"/>
          <p14:tracePt t="95477" x="4348163" y="4652963"/>
          <p14:tracePt t="95488" x="4348163" y="4633913"/>
          <p14:tracePt t="95510" x="4340225" y="4589463"/>
          <p14:tracePt t="95542" x="4330700" y="4554538"/>
          <p14:tracePt t="95568" x="4303713" y="4510088"/>
          <p14:tracePt t="95577" x="4232275" y="4394200"/>
          <p14:tracePt t="95609" x="4197350" y="4295775"/>
          <p14:tracePt t="95613" x="4143375" y="4179888"/>
          <p14:tracePt t="95646" x="4089400" y="4062413"/>
          <p14:tracePt t="95678" x="4037013" y="3956050"/>
          <p14:tracePt t="95711" x="4000500" y="3867150"/>
          <p14:tracePt t="95723" x="3990975" y="3840163"/>
          <p14:tracePt t="95744" x="3919538" y="3679825"/>
          <p14:tracePt t="95778" x="3848100" y="3536950"/>
          <p14:tracePt t="95786" x="3822700" y="3465513"/>
          <p14:tracePt t="95811" x="3705225" y="3232150"/>
          <p14:tracePt t="95843" x="3697288" y="3224213"/>
          <p14:tracePt t="95847" x="3643313" y="3133725"/>
          <p14:tracePt t="95878" x="3384550" y="2928938"/>
          <p14:tracePt t="95910" x="3303588" y="2867025"/>
          <p14:tracePt t="95913" x="3027363" y="2697163"/>
          <p14:tracePt t="95946" x="2857500" y="2598738"/>
          <p14:tracePt t="95978" x="2687638" y="2527300"/>
          <p14:tracePt t="95993" x="2625725" y="2500313"/>
          <p14:tracePt t="96012" x="2411413" y="2446338"/>
          <p14:tracePt t="96046" x="2295525" y="2438400"/>
          <p14:tracePt t="96056" x="2276475" y="2428875"/>
          <p14:tracePt t="96079" x="2170113" y="2428875"/>
          <p14:tracePt t="96111" x="2098675" y="2438400"/>
          <p14:tracePt t="96118" x="2062163" y="2438400"/>
          <p14:tracePt t="96146" x="1955800" y="2438400"/>
          <p14:tracePt t="96179" x="1874838" y="2438400"/>
          <p14:tracePt t="96181" x="1768475" y="2438400"/>
          <p14:tracePt t="96213" x="1643063" y="2438400"/>
          <p14:tracePt t="96246" x="1616075" y="2438400"/>
          <p14:tracePt t="96253" x="1571625" y="2438400"/>
          <p14:tracePt t="96279" x="1562100" y="2438400"/>
          <p14:tracePt t="96311" x="1562100" y="2428875"/>
          <p14:tracePt t="96448" x="1562100" y="2401888"/>
          <p14:tracePt t="96481" x="1562100" y="2393950"/>
          <p14:tracePt t="96492" x="1554163" y="2357438"/>
          <p14:tracePt t="96513" x="1554163" y="2312988"/>
          <p14:tracePt t="96546" x="1544638" y="2259013"/>
          <p14:tracePt t="96563" x="1536700" y="2241550"/>
          <p14:tracePt t="96580" x="1509713" y="2170113"/>
          <p14:tracePt t="96612" x="1500188" y="2152650"/>
          <p14:tracePt t="96619" x="1490663" y="2133600"/>
          <p14:tracePt t="96648" x="1446213" y="2044700"/>
          <p14:tracePt t="96681" x="1411288" y="1982788"/>
          <p14:tracePt t="96683" x="1357313" y="1901825"/>
          <p14:tracePt t="96716" x="1330325" y="1847850"/>
          <p14:tracePt t="96748" x="1322388" y="1830388"/>
          <p14:tracePt t="96780" x="1330325" y="1830388"/>
          <p14:tracePt t="96854" x="1347788" y="1830388"/>
          <p14:tracePt t="96873" x="1374775" y="1830388"/>
          <p14:tracePt t="96886" x="1438275" y="1822450"/>
          <p14:tracePt t="96916" x="1554163" y="1812925"/>
          <p14:tracePt t="96949" x="1724025" y="1812925"/>
          <p14:tracePt t="96981" x="1857375" y="1812925"/>
          <p14:tracePt t="96998" x="1928813" y="1812925"/>
          <p14:tracePt t="97016" x="2170113" y="1812925"/>
          <p14:tracePt t="97048" x="2393950" y="1822450"/>
          <p14:tracePt t="97062" x="2490788" y="1822450"/>
          <p14:tracePt t="97082" x="2803525" y="1839913"/>
          <p14:tracePt t="97116" x="2955925" y="1847850"/>
          <p14:tracePt t="97136" x="3259138" y="1847850"/>
          <p14:tracePt t="97154" x="3367088" y="1847850"/>
          <p14:tracePt t="97182" x="3660775" y="1857375"/>
          <p14:tracePt t="97216" x="3884613" y="1857375"/>
          <p14:tracePt t="97219" x="4125913" y="1874838"/>
          <p14:tracePt t="97249" x="4340225" y="1874838"/>
          <p14:tracePt t="97281" x="4348163" y="1874838"/>
          <p14:tracePt t="97292" x="4367213" y="1874838"/>
          <p14:tracePt t="97316" x="4402138" y="1874838"/>
          <p14:tracePt t="97356" x="4491038" y="1866900"/>
          <p14:tracePt t="97373" x="4581525" y="1857375"/>
          <p14:tracePt t="97386" x="4822825" y="1857375"/>
          <p14:tracePt t="97417" x="4884738" y="1857375"/>
          <p14:tracePt t="97450" x="4911725" y="1857375"/>
          <p14:tracePt t="97455" x="4929188" y="1847850"/>
          <p14:tracePt t="97483" x="4956175" y="1839913"/>
          <p14:tracePt t="97516" x="4965700" y="1839913"/>
          <p14:tracePt t="97828" x="4965700" y="1847850"/>
          <p14:tracePt t="97846" x="4965700" y="1857375"/>
          <p14:tracePt t="97873" x="4965700" y="1866900"/>
          <p14:tracePt t="97893" x="4965700" y="1874838"/>
          <p14:tracePt t="97906" x="4965700" y="1911350"/>
          <p14:tracePt t="97935" x="4965700" y="1938338"/>
          <p14:tracePt t="97945" x="4956175" y="1965325"/>
          <p14:tracePt t="97957" x="4956175" y="1982788"/>
          <p14:tracePt t="97969" x="4956175" y="2036763"/>
          <p14:tracePt t="97987" x="4946650" y="2054225"/>
          <p14:tracePt t="98001" x="4946650" y="2108200"/>
          <p14:tracePt t="98018" x="4946650" y="2152650"/>
          <p14:tracePt t="98036" x="4946650" y="2179638"/>
          <p14:tracePt t="98051" x="4946650" y="2224088"/>
          <p14:tracePt t="98069" x="4946650" y="2241550"/>
          <p14:tracePt t="98086" x="4946650" y="2251075"/>
          <p14:tracePt t="98102" x="4946650" y="2259013"/>
          <p14:tracePt t="98118" x="4946650" y="2276475"/>
          <p14:tracePt t="98146" x="4938713" y="2303463"/>
          <p14:tracePt t="98176" x="4929188" y="2322513"/>
          <p14:tracePt t="98189" x="4911725" y="2339975"/>
          <p14:tracePt t="98208" x="4884738" y="2357438"/>
          <p14:tracePt t="98220" x="4776788" y="2393950"/>
          <p14:tracePt t="98239" x="4732338" y="2401888"/>
          <p14:tracePt t="98251" x="4572000" y="2428875"/>
          <p14:tracePt t="98271" x="4527550" y="2438400"/>
          <p14:tracePt t="98283" x="4384675" y="2455863"/>
          <p14:tracePt t="98304" x="4348163" y="2455863"/>
          <p14:tracePt t="98315" x="4143375" y="2482850"/>
          <p14:tracePt t="98336" x="4054475" y="2490788"/>
          <p14:tracePt t="98347" x="3813175" y="2517775"/>
          <p14:tracePt t="98366" x="3714750" y="2527300"/>
          <p14:tracePt t="98378" x="3446463" y="2562225"/>
          <p14:tracePt t="98398" x="3384550" y="2571750"/>
          <p14:tracePt t="98409" x="3197225" y="2598738"/>
          <p14:tracePt t="98428" x="3108325" y="2608263"/>
          <p14:tracePt t="98440" x="2946400" y="2633663"/>
          <p14:tracePt t="98459" x="2919413" y="2633663"/>
          <p14:tracePt t="98474" x="2803525" y="2652713"/>
          <p14:tracePt t="98491" x="2768600" y="2652713"/>
          <p14:tracePt t="98503" x="2652713" y="2670175"/>
          <p14:tracePt t="98523" x="2589213" y="2679700"/>
          <p14:tracePt t="98537" x="2401888" y="2705100"/>
          <p14:tracePt t="98566" x="2268538" y="2724150"/>
          <p14:tracePt t="98584" x="2241550" y="2732088"/>
          <p14:tracePt t="98596" x="2152650" y="2741613"/>
          <p14:tracePt t="98615" x="2125663" y="2751138"/>
          <p14:tracePt t="98628" x="2081213" y="2768600"/>
          <p14:tracePt t="98646" x="2062163" y="2776538"/>
          <p14:tracePt t="98658" x="1982788" y="2795588"/>
          <p14:tracePt t="98679" x="1955800" y="2813050"/>
          <p14:tracePt t="98689" x="1928813" y="2822575"/>
          <p14:tracePt t="98716" x="1919288" y="2830513"/>
          <p14:tracePt t="98729" x="1919288" y="2840038"/>
          <p14:tracePt t="99024" x="1911350" y="2840038"/>
          <p14:tracePt t="99090" x="1901825" y="2840038"/>
          <p14:tracePt t="99232" x="1901825" y="2830513"/>
          <p14:tracePt t="99526" x="1901825" y="2840038"/>
          <p14:tracePt t="99669" x="1901825" y="2857500"/>
          <p14:tracePt t="99680" x="1901825" y="2874963"/>
          <p14:tracePt t="99699" x="1901825" y="2901950"/>
          <p14:tracePt t="99711" x="1901825" y="2938463"/>
          <p14:tracePt t="99731" x="1893888" y="2982913"/>
          <p14:tracePt t="99744" x="1893888" y="3036888"/>
          <p14:tracePt t="99762" x="1884363" y="3116263"/>
          <p14:tracePt t="99780" x="1884363" y="3143250"/>
          <p14:tracePt t="99793" x="1874838" y="3205163"/>
          <p14:tracePt t="99811" x="1874838" y="3259138"/>
          <p14:tracePt t="99824" x="1874838" y="3375025"/>
          <p14:tracePt t="99842" x="1874838" y="3419475"/>
          <p14:tracePt t="99857" x="1866900" y="3500438"/>
          <p14:tracePt t="99874" x="1866900" y="3517900"/>
          <p14:tracePt t="99890" x="1866900" y="3581400"/>
          <p14:tracePt t="99907" x="1857375" y="3643313"/>
          <p14:tracePt t="99924" x="1857375" y="3660775"/>
          <p14:tracePt t="99940" x="1857375" y="3724275"/>
          <p14:tracePt t="99957" x="1857375" y="3732213"/>
          <p14:tracePt t="99986" x="1857375" y="3759200"/>
          <p14:tracePt t="99996" x="1857375" y="3776663"/>
          <p14:tracePt t="100016" x="1857375" y="3786188"/>
          <p14:tracePt t="100028" x="1866900" y="3803650"/>
          <p14:tracePt t="100047" x="1874838" y="3803650"/>
          <p14:tracePt t="100096" x="1874838" y="3813175"/>
          <p14:tracePt t="100121" x="1884363" y="3822700"/>
          <p14:tracePt t="100141" x="1901825" y="3840163"/>
          <p14:tracePt t="100154" x="1919288" y="3848100"/>
          <p14:tracePt t="100173" x="1938338" y="3857625"/>
          <p14:tracePt t="100186" x="1982788" y="3884613"/>
          <p14:tracePt t="100206" x="2000250" y="3894138"/>
          <p14:tracePt t="100217" x="2071688" y="3902075"/>
          <p14:tracePt t="100236" x="2116138" y="3911600"/>
          <p14:tracePt t="100248" x="2232025" y="3946525"/>
          <p14:tracePt t="100267" x="2303463" y="3956050"/>
          <p14:tracePt t="100294" x="2482850" y="3973513"/>
          <p14:tracePt t="100313" x="2562225" y="3983038"/>
          <p14:tracePt t="100326" x="2822575" y="4000500"/>
          <p14:tracePt t="100345" x="2919413" y="4010025"/>
          <p14:tracePt t="100357" x="3224213" y="4027488"/>
          <p14:tracePt t="100376" x="3330575" y="4027488"/>
          <p14:tracePt t="100388" x="3589338" y="4037013"/>
          <p14:tracePt t="100407" x="3714750" y="4044950"/>
          <p14:tracePt t="100419" x="4010025" y="4062413"/>
          <p14:tracePt t="100438" x="4143375" y="4062413"/>
          <p14:tracePt t="100451" x="4473575" y="4062413"/>
          <p14:tracePt t="100470" x="4598988" y="4062413"/>
          <p14:tracePt t="100481" x="4973638" y="4054475"/>
          <p14:tracePt t="100501" x="5268913" y="4054475"/>
          <p14:tracePt t="100520" x="5394325" y="4044950"/>
          <p14:tracePt t="100531" x="5715000" y="4044950"/>
          <p14:tracePt t="100569" x="5919788" y="4044950"/>
          <p14:tracePt t="100581" x="5938838" y="4044950"/>
          <p14:tracePt t="100594" x="6000750" y="4044950"/>
          <p14:tracePt t="100613" x="6018213" y="4044950"/>
          <p14:tracePt t="100646" x="6027738" y="4044950"/>
          <p14:tracePt t="100656" x="6045200" y="4054475"/>
          <p14:tracePt t="100677" x="6081713" y="4054475"/>
          <p14:tracePt t="100703" x="6099175" y="4062413"/>
          <p14:tracePt t="100723" x="6089650" y="4081463"/>
          <p14:tracePt t="100926" x="6081713" y="4108450"/>
          <p14:tracePt t="100938" x="6018213" y="4143375"/>
          <p14:tracePt t="100958" x="5983288" y="4187825"/>
          <p14:tracePt t="100970" x="5867400" y="4268788"/>
          <p14:tracePt t="100990" x="5822950" y="4303713"/>
          <p14:tracePt t="101001" x="5732463" y="4348163"/>
          <p14:tracePt t="101020" x="5670550" y="4394200"/>
          <p14:tracePt t="101033" x="5483225" y="4473575"/>
          <p14:tracePt t="101057" x="5411788" y="4500563"/>
          <p14:tracePt t="101063" x="5313363" y="4554538"/>
          <p14:tracePt t="101090" x="5251450" y="4581525"/>
          <p14:tracePt t="101102" x="5160963" y="4625975"/>
          <p14:tracePt t="101115" x="5089525" y="4660900"/>
          <p14:tracePt t="101127" x="4884738" y="4751388"/>
          <p14:tracePt t="101146" x="4795838" y="4795838"/>
          <p14:tracePt t="101161" x="4616450" y="4875213"/>
          <p14:tracePt t="101178" x="4402138" y="4973638"/>
          <p14:tracePt t="101194" x="4322763" y="5000625"/>
          <p14:tracePt t="101211" x="4143375" y="5062538"/>
          <p14:tracePt t="101228" x="4089400" y="5089525"/>
          <p14:tracePt t="101245" x="3911600" y="5153025"/>
          <p14:tracePt t="101261" x="3840163" y="5180013"/>
          <p14:tracePt t="101278" x="3795713" y="5197475"/>
          <p14:tracePt t="101294" x="3633788" y="5241925"/>
          <p14:tracePt t="101311" x="3554413" y="5259388"/>
          <p14:tracePt t="101328" x="3394075" y="5303838"/>
          <p14:tracePt t="101346" x="3330575" y="5330825"/>
          <p14:tracePt t="101361" x="3133725" y="5384800"/>
          <p14:tracePt t="101378" x="3054350" y="5402263"/>
          <p14:tracePt t="101396" x="2813050" y="5483225"/>
          <p14:tracePt t="101412" x="2598738" y="5527675"/>
          <p14:tracePt t="101428" x="2517775" y="5545138"/>
          <p14:tracePt t="101446" x="2286000" y="5599113"/>
          <p14:tracePt t="101462" x="2197100" y="5634038"/>
          <p14:tracePt t="101479" x="2089150" y="5653088"/>
          <p14:tracePt t="101496" x="2036763" y="5670550"/>
          <p14:tracePt t="101512" x="1973263" y="5688013"/>
          <p14:tracePt t="101529" x="1965325" y="5697538"/>
          <p14:tracePt t="101546" x="1955800" y="5697538"/>
          <p14:tracePt t="101562" x="1946275" y="5697538"/>
          <p14:tracePt t="101581" x="1955800" y="5697538"/>
          <p14:tracePt t="101632" x="1965325" y="5697538"/>
          <p14:tracePt t="101651" x="1982788" y="5688013"/>
          <p14:tracePt t="101663" x="2062163" y="5670550"/>
          <p14:tracePt t="101683" x="2125663" y="5661025"/>
          <p14:tracePt t="101696" x="2276475" y="5653088"/>
          <p14:tracePt t="101714" x="2374900" y="5653088"/>
          <p14:tracePt t="101725" x="2643188" y="5653088"/>
          <p14:tracePt t="101746" x="2768600" y="5653088"/>
          <p14:tracePt t="101757" x="3081338" y="5653088"/>
          <p14:tracePt t="101776" x="3214688" y="5653088"/>
          <p14:tracePt t="101788" x="3581400" y="5653088"/>
          <p14:tracePt t="101807" x="3732213" y="5653088"/>
          <p14:tracePt t="101819" x="4276725" y="5653088"/>
          <p14:tracePt t="101837" x="4429125" y="5653088"/>
          <p14:tracePt t="101850" x="4554538" y="5653088"/>
          <p14:tracePt t="101877" x="4687888" y="5653088"/>
          <p14:tracePt t="101890" x="4768850" y="5661025"/>
          <p14:tracePt t="101901" x="4902200" y="5661025"/>
          <p14:tracePt t="101914" x="5197475" y="5680075"/>
          <p14:tracePt t="101936" x="5313363" y="5680075"/>
          <p14:tracePt t="101947" x="5394325" y="5680075"/>
          <p14:tracePt t="101963" x="5491163" y="5688013"/>
          <p14:tracePt t="101980" x="5545138" y="5688013"/>
          <p14:tracePt t="102012" x="5562600" y="5697538"/>
          <p14:tracePt t="102084" x="5572125" y="5697538"/>
          <p14:tracePt t="102136" x="5572125" y="5705475"/>
          <p14:tracePt t="102148" x="5581650" y="57054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Shuttle &amp; Animator, Two Threads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" y="2246086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AShuttleAnimator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14600" y="2362200"/>
            <a:ext cx="1257300" cy="543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animate Shuttle()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2" name="Straight Arrow Connector 51"/>
          <p:cNvCxnSpPr>
            <a:endCxn id="26" idx="2"/>
          </p:cNvCxnSpPr>
          <p:nvPr/>
        </p:nvCxnSpPr>
        <p:spPr>
          <a:xfrm flipV="1">
            <a:off x="2933700" y="2905641"/>
            <a:ext cx="209550" cy="654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 flipV="1">
            <a:off x="2743200" y="1742324"/>
            <a:ext cx="471715" cy="619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647371" y="1260804"/>
            <a:ext cx="1676400" cy="4010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setShuttleX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(Y)()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5" name="Straight Arrow Connector 34"/>
          <p:cNvCxnSpPr>
            <a:stCxn id="31" idx="0"/>
          </p:cNvCxnSpPr>
          <p:nvPr/>
        </p:nvCxnSpPr>
        <p:spPr>
          <a:xfrm flipH="1" flipV="1">
            <a:off x="3599544" y="2931887"/>
            <a:ext cx="2344056" cy="6286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3429000" y="3389087"/>
            <a:ext cx="2133600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28600" y="3428999"/>
            <a:ext cx="2133600" cy="68580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AShuttleAnimation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Command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85800" y="4684187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1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4191000" y="4648200"/>
            <a:ext cx="1828800" cy="10710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Shuttle Animation Thread 2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62600" y="3560535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362200" y="3566884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r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999343" y="6336393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m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ain()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4" name="Straight Arrow Connector 33"/>
          <p:cNvCxnSpPr>
            <a:endCxn id="50" idx="2"/>
          </p:cNvCxnSpPr>
          <p:nvPr/>
        </p:nvCxnSpPr>
        <p:spPr>
          <a:xfrm flipV="1">
            <a:off x="2485571" y="5391149"/>
            <a:ext cx="3810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53" idx="2"/>
          </p:cNvCxnSpPr>
          <p:nvPr/>
        </p:nvCxnSpPr>
        <p:spPr>
          <a:xfrm flipV="1">
            <a:off x="2514600" y="5391149"/>
            <a:ext cx="1346200" cy="9452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50" idx="0"/>
            <a:endCxn id="32" idx="2"/>
          </p:cNvCxnSpPr>
          <p:nvPr/>
        </p:nvCxnSpPr>
        <p:spPr>
          <a:xfrm flipH="1" flipV="1">
            <a:off x="2743200" y="3909784"/>
            <a:ext cx="123371" cy="1138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038600" y="3914419"/>
            <a:ext cx="1775278" cy="1133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1182914" y="6164943"/>
            <a:ext cx="816429" cy="685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Class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5257800" y="5878286"/>
            <a:ext cx="1447800" cy="990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Main Thread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48" name="Straight Arrow Connector 47"/>
          <p:cNvCxnSpPr>
            <a:stCxn id="49" idx="1"/>
          </p:cNvCxnSpPr>
          <p:nvPr/>
        </p:nvCxnSpPr>
        <p:spPr>
          <a:xfrm flipH="1">
            <a:off x="2761344" y="6457950"/>
            <a:ext cx="1734456" cy="190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4495800" y="6286500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85571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479800" y="5048249"/>
            <a:ext cx="762000" cy="342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tart()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905001" y="5755213"/>
            <a:ext cx="609599" cy="58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514600" y="5617023"/>
            <a:ext cx="2039258" cy="7193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324600" y="1427313"/>
            <a:ext cx="1623786" cy="14773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Two threads accessing same animator and shuttle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52400" y="1086705"/>
            <a:ext cx="1494971" cy="86209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AnObservablePlotted</a:t>
            </a:r>
            <a:endParaRPr lang="en-US" dirty="0"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Shuttle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66164050"/>
      </p:ext>
    </p:extLst>
  </p:cSld>
  <p:clrMapOvr>
    <a:masterClrMapping/>
  </p:clrMapOvr>
  <p:transition advTm="1246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" grpId="0" animBg="1"/>
    </p:bldLst>
  </p:timing>
  <p:extLst>
    <p:ext uri="{3A86A75C-4F4B-4683-9AE1-C65F6400EC91}">
      <p14:laserTraceLst xmlns:p14="http://schemas.microsoft.com/office/powerpoint/2010/main">
        <p14:tracePtLst>
          <p14:tracePt t="5391" x="5581650" y="5715000"/>
          <p14:tracePt t="5589" x="5562600" y="5715000"/>
          <p14:tracePt t="5698" x="5545138" y="5715000"/>
          <p14:tracePt t="5709" x="5510213" y="5715000"/>
          <p14:tracePt t="5729" x="5491163" y="5715000"/>
          <p14:tracePt t="5741" x="5456238" y="5715000"/>
          <p14:tracePt t="5760" x="5438775" y="5724525"/>
          <p14:tracePt t="5774" x="5367338" y="5741988"/>
          <p14:tracePt t="5792" x="5340350" y="5751513"/>
          <p14:tracePt t="5804" x="5232400" y="5795963"/>
          <p14:tracePt t="5823" x="5197475" y="5813425"/>
          <p14:tracePt t="5835" x="5126038" y="5848350"/>
          <p14:tracePt t="5854" x="5116513" y="5857875"/>
          <p14:tracePt t="5866" x="5062538" y="5884863"/>
          <p14:tracePt t="5883" x="5000625" y="5911850"/>
          <p14:tracePt t="5904" x="4983163" y="5929313"/>
          <p14:tracePt t="5916" x="4919663" y="5965825"/>
          <p14:tracePt t="5934" x="4894263" y="5983288"/>
          <p14:tracePt t="5949" x="4830763" y="6018213"/>
          <p14:tracePt t="5966" x="4803775" y="6045200"/>
          <p14:tracePt t="5983" x="4670425" y="6108700"/>
          <p14:tracePt t="5999" x="4589463" y="6143625"/>
          <p14:tracePt t="6016" x="4429125" y="6188075"/>
          <p14:tracePt t="6033" x="4375150" y="6205538"/>
          <p14:tracePt t="6050" x="4303713" y="6224588"/>
          <p14:tracePt t="6066" x="4276725" y="6232525"/>
          <p14:tracePt t="6084" x="4224338" y="6215063"/>
          <p14:tracePt t="6106" x="4152900" y="6170613"/>
          <p14:tracePt t="6117" x="3919538" y="6000750"/>
          <p14:tracePt t="6137" x="3867150" y="5938838"/>
          <p14:tracePt t="6151" x="3751263" y="5813425"/>
          <p14:tracePt t="6169" x="3705225" y="5741988"/>
          <p14:tracePt t="6185" x="3571875" y="5537200"/>
          <p14:tracePt t="6201" x="3536950" y="5456238"/>
          <p14:tracePt t="6218" x="3455988" y="5259388"/>
          <p14:tracePt t="6235" x="3375025" y="5027613"/>
          <p14:tracePt t="6251" x="3340100" y="4946650"/>
          <p14:tracePt t="6268" x="3286125" y="4822825"/>
          <p14:tracePt t="6285" x="3259138" y="4732338"/>
          <p14:tracePt t="6301" x="3187700" y="4545013"/>
          <p14:tracePt t="6318" x="3152775" y="4456113"/>
          <p14:tracePt t="6335" x="3054350" y="4232275"/>
          <p14:tracePt t="6352" x="3017838" y="4160838"/>
          <p14:tracePt t="6368" x="2990850" y="4081463"/>
          <p14:tracePt t="6385" x="2901950" y="3894138"/>
          <p14:tracePt t="6402" x="2813050" y="3751263"/>
          <p14:tracePt t="6419" x="2705100" y="3608388"/>
          <p14:tracePt t="6438" x="2652713" y="3544888"/>
          <p14:tracePt t="6452" x="2544763" y="3384550"/>
          <p14:tracePt t="6470" x="2517775" y="3340100"/>
          <p14:tracePt t="6485" x="2465388" y="3286125"/>
          <p14:tracePt t="6502" x="2465388" y="3276600"/>
          <p14:tracePt t="6519" x="2428875" y="3241675"/>
          <p14:tracePt t="6535" x="2411413" y="3224213"/>
          <p14:tracePt t="6552" x="2357438" y="3143250"/>
          <p14:tracePt t="6569" x="2303463" y="3081338"/>
          <p14:tracePt t="6586" x="2197100" y="2901950"/>
          <p14:tracePt t="6602" x="2160588" y="2847975"/>
          <p14:tracePt t="6619" x="2054225" y="2652713"/>
          <p14:tracePt t="6639" x="2036763" y="2625725"/>
          <p14:tracePt t="6657" x="2027238" y="2625725"/>
          <p14:tracePt t="6716" x="2027238" y="2616200"/>
          <p14:tracePt t="8141" x="2036763" y="2616200"/>
          <p14:tracePt t="8734" x="2044700" y="2616200"/>
          <p14:tracePt t="8745" x="2071688" y="2625725"/>
          <p14:tracePt t="8765" x="2098675" y="2633663"/>
          <p14:tracePt t="8776" x="2160588" y="2670175"/>
          <p14:tracePt t="8810" x="2179638" y="2670175"/>
          <p14:tracePt t="8821" x="2241550" y="2697163"/>
          <p14:tracePt t="8842" x="2347913" y="2741613"/>
          <p14:tracePt t="8875" x="2482850" y="2813050"/>
          <p14:tracePt t="8891" x="2536825" y="2847975"/>
          <p14:tracePt t="8909" x="2741613" y="2955925"/>
          <p14:tracePt t="8941" x="2795588" y="2990850"/>
          <p14:tracePt t="8946" x="2884488" y="3044825"/>
          <p14:tracePt t="8979" x="2990850" y="3116263"/>
          <p14:tracePt t="8993" x="3187700" y="3232150"/>
          <p14:tracePt t="9025" x="3259138" y="3276600"/>
          <p14:tracePt t="9057" x="3357563" y="3340100"/>
          <p14:tracePt t="9060" x="3455988" y="3411538"/>
          <p14:tracePt t="9092" x="3544888" y="3482975"/>
          <p14:tracePt t="9124" x="3598863" y="3527425"/>
          <p14:tracePt t="9127" x="3848100" y="3705225"/>
          <p14:tracePt t="9159" x="3946525" y="3795713"/>
          <p14:tracePt t="9191" x="3965575" y="3813175"/>
          <p14:tracePt t="9199" x="4062413" y="3894138"/>
          <p14:tracePt t="9232" x="4081463" y="3929063"/>
          <p14:tracePt t="9260" x="4152900" y="4000500"/>
          <p14:tracePt t="9292" x="4241800" y="4116388"/>
          <p14:tracePt t="9324" x="4251325" y="4143375"/>
          <p14:tracePt t="9327" x="4322763" y="4251325"/>
          <p14:tracePt t="9359" x="4375150" y="4357688"/>
          <p14:tracePt t="9391" x="4419600" y="4419600"/>
          <p14:tracePt t="9408" x="4429125" y="4446588"/>
          <p14:tracePt t="9440" x="4473575" y="4545013"/>
          <p14:tracePt t="9461" x="4537075" y="4687888"/>
          <p14:tracePt t="9493" x="4608513" y="4840288"/>
          <p14:tracePt t="9525" x="4697413" y="4991100"/>
          <p14:tracePt t="9534" x="4751388" y="5089525"/>
          <p14:tracePt t="9567" x="4768850" y="5116513"/>
          <p14:tracePt t="9595" x="4803775" y="5214938"/>
          <p14:tracePt t="9636" x="4830763" y="5286375"/>
          <p14:tracePt t="9662" x="4840288" y="5295900"/>
          <p14:tracePt t="9693" x="4840288" y="5313363"/>
          <p14:tracePt t="9725" x="4848225" y="5330825"/>
          <p14:tracePt t="9737" x="4867275" y="5394325"/>
          <p14:tracePt t="9769" x="4875213" y="5429250"/>
          <p14:tracePt t="9801" x="4875213" y="5438775"/>
          <p14:tracePt t="9833" x="4875213" y="5473700"/>
          <p14:tracePt t="9862" x="4857750" y="5491163"/>
          <p14:tracePt t="9895" x="4759325" y="5527675"/>
          <p14:tracePt t="9927" x="4732338" y="5545138"/>
          <p14:tracePt t="9939" x="4616450" y="5572125"/>
          <p14:tracePt t="9971" x="4510088" y="5599113"/>
          <p14:tracePt t="9996" x="4411663" y="5626100"/>
          <p14:tracePt t="10028" x="4348163" y="5643563"/>
          <p14:tracePt t="10060" x="4232275" y="5661025"/>
          <p14:tracePt t="10066" x="4044950" y="5688013"/>
          <p14:tracePt t="10098" x="3911600" y="5715000"/>
          <p14:tracePt t="10130" x="3795713" y="5741988"/>
          <p14:tracePt t="10163" x="3633788" y="5759450"/>
          <p14:tracePt t="10195" x="3544888" y="5776913"/>
          <p14:tracePt t="10212" x="3465513" y="5795963"/>
          <p14:tracePt t="10245" x="3357563" y="5803900"/>
          <p14:tracePt t="10263" x="3214688" y="5822950"/>
          <p14:tracePt t="10295" x="3081338" y="5848350"/>
          <p14:tracePt t="10327" x="2990850" y="5848350"/>
          <p14:tracePt t="10336" x="2894013" y="5857875"/>
          <p14:tracePt t="10369" x="2884488" y="5857875"/>
          <p14:tracePt t="10397" x="2786063" y="5857875"/>
          <p14:tracePt t="10429" x="2643188" y="5848350"/>
          <p14:tracePt t="10461" x="2616200" y="5848350"/>
          <p14:tracePt t="10472" x="2536825" y="5840413"/>
          <p14:tracePt t="10505" x="2473325" y="5830888"/>
          <p14:tracePt t="10531" x="2393950" y="5822950"/>
          <p14:tracePt t="10563" x="2339975" y="5822950"/>
          <p14:tracePt t="10595" x="2276475" y="5803900"/>
          <p14:tracePt t="10601" x="2187575" y="5795963"/>
          <p14:tracePt t="10635" x="2125663" y="5786438"/>
          <p14:tracePt t="10665" x="2081213" y="5776913"/>
          <p14:tracePt t="10697" x="2071688" y="5768975"/>
          <p14:tracePt t="10772" x="2062163" y="5759450"/>
          <p14:tracePt t="10791" x="2054225" y="5751513"/>
          <p14:tracePt t="10817" x="2044700" y="5741988"/>
          <p14:tracePt t="10868" x="2036763" y="5741988"/>
          <p14:tracePt t="10901" x="2036763" y="5732463"/>
          <p14:tracePt t="10932" x="2027238" y="5724525"/>
          <p14:tracePt t="11735" x="2017713" y="5715000"/>
          <p14:tracePt t="11747" x="2017713" y="5688013"/>
          <p14:tracePt t="11768" x="2000250" y="5661025"/>
          <p14:tracePt t="11800" x="2000250" y="5643563"/>
          <p14:tracePt t="11810" x="1990725" y="5643563"/>
          <p14:tracePt t="11835" x="1982788" y="5616575"/>
          <p14:tracePt t="11868" x="1982788" y="5599113"/>
          <p14:tracePt t="11872" x="1973263" y="5581650"/>
          <p14:tracePt t="11902" x="1965325" y="5554663"/>
          <p14:tracePt t="11935" x="1965325" y="5537200"/>
          <p14:tracePt t="11955" x="1946275" y="5510213"/>
          <p14:tracePt t="11985" x="1946275" y="5500688"/>
          <p14:tracePt t="12002" x="1938338" y="5456238"/>
          <p14:tracePt t="12033" x="1938338" y="5438775"/>
          <p14:tracePt t="12047" x="1928813" y="5429250"/>
          <p14:tracePt t="12069" x="1928813" y="5411788"/>
          <p14:tracePt t="12100" x="1928813" y="5402263"/>
          <p14:tracePt t="12109" x="1928813" y="5394325"/>
          <p14:tracePt t="12176" x="1938338" y="5394325"/>
          <p14:tracePt t="12329" x="1982788" y="5394325"/>
          <p14:tracePt t="12348" x="2009775" y="5394325"/>
          <p14:tracePt t="12360" x="2098675" y="5394325"/>
          <p14:tracePt t="12379" x="2152650" y="5394325"/>
          <p14:tracePt t="12405" x="2357438" y="5394325"/>
          <p14:tracePt t="12436" x="2847975" y="5411788"/>
          <p14:tracePt t="12470" x="3170238" y="5446713"/>
          <p14:tracePt t="12490" x="3286125" y="5456238"/>
          <p14:tracePt t="12504" x="3768725" y="5510213"/>
          <p14:tracePt t="12537" x="4037013" y="5537200"/>
          <p14:tracePt t="12555" x="4143375" y="5545138"/>
          <p14:tracePt t="12570" x="4473575" y="5581650"/>
          <p14:tracePt t="12602" x="4660900" y="5599113"/>
          <p14:tracePt t="12615" x="4679950" y="5599113"/>
          <p14:tracePt t="12637" x="4768850" y="5599113"/>
          <p14:tracePt t="12669" x="4894263" y="5599113"/>
          <p14:tracePt t="12676" x="4956175" y="5599113"/>
          <p14:tracePt t="12705" x="5089525" y="5599113"/>
          <p14:tracePt t="12737" x="5108575" y="5599113"/>
          <p14:tracePt t="12741" x="5116513" y="5599113"/>
          <p14:tracePt t="12960" x="5116513" y="5589588"/>
          <p14:tracePt t="15142" x="5116513" y="5581650"/>
          <p14:tracePt t="15205" x="5099050" y="5562600"/>
          <p14:tracePt t="15224" x="5089525" y="5554663"/>
          <p14:tracePt t="15237" x="5054600" y="5527675"/>
          <p14:tracePt t="15256" x="5045075" y="5510213"/>
          <p14:tracePt t="15278" x="4965700" y="5446713"/>
          <p14:tracePt t="15310" x="4884738" y="5394325"/>
          <p14:tracePt t="15318" x="4848225" y="5375275"/>
          <p14:tracePt t="15345" x="4751388" y="5313363"/>
          <p14:tracePt t="15377" x="4705350" y="5276850"/>
          <p14:tracePt t="15381" x="4581525" y="5197475"/>
          <p14:tracePt t="15413" x="4465638" y="5126038"/>
          <p14:tracePt t="15446" x="4367213" y="5081588"/>
          <p14:tracePt t="15477" x="4340225" y="5062538"/>
          <p14:tracePt t="15489" x="4268788" y="5045075"/>
          <p14:tracePt t="15512" x="4170363" y="5010150"/>
          <p14:tracePt t="15546" x="4081463" y="4973638"/>
          <p14:tracePt t="15579" x="4054475" y="4965700"/>
          <p14:tracePt t="15583" x="3973513" y="4938713"/>
          <p14:tracePt t="15613" x="3884613" y="4911725"/>
          <p14:tracePt t="15645" x="3705225" y="4840288"/>
          <p14:tracePt t="15649" x="3652838" y="4813300"/>
          <p14:tracePt t="15680" x="3482975" y="4741863"/>
          <p14:tracePt t="15711" x="3348038" y="4687888"/>
          <p14:tracePt t="15715" x="3152775" y="4616450"/>
          <p14:tracePt t="15746" x="3081338" y="4589463"/>
          <p14:tracePt t="15755" x="2919413" y="4545013"/>
          <p14:tracePt t="15780" x="2786063" y="4491038"/>
          <p14:tracePt t="15812" x="2732088" y="4473575"/>
          <p14:tracePt t="15817" x="2633663" y="4429125"/>
          <p14:tracePt t="15847" x="2473325" y="4357688"/>
          <p14:tracePt t="15878" x="2419350" y="4330700"/>
          <p14:tracePt t="15881" x="2312988" y="4276725"/>
          <p14:tracePt t="15916" x="2251075" y="4241800"/>
          <p14:tracePt t="15929" x="2241550" y="4232275"/>
          <p14:tracePt t="15947" x="2160588" y="4187825"/>
          <p14:tracePt t="15978" x="2108200" y="4160838"/>
          <p14:tracePt t="15992" x="2044700" y="4125913"/>
          <p14:tracePt t="16015" x="1955800" y="4071938"/>
          <p14:tracePt t="16046" x="1928813" y="4054475"/>
          <p14:tracePt t="16055" x="1874838" y="4017963"/>
          <p14:tracePt t="16081" x="1795463" y="3983038"/>
          <p14:tracePt t="16115" x="1776413" y="3973513"/>
          <p14:tracePt t="16117" x="1776413" y="3965575"/>
          <p14:tracePt t="16148" x="1795463" y="3956050"/>
          <p14:tracePt t="16229" x="1803400" y="3956050"/>
          <p14:tracePt t="16241" x="1857375" y="3946525"/>
          <p14:tracePt t="16259" x="1884363" y="3946525"/>
          <p14:tracePt t="16280" x="1982788" y="3938588"/>
          <p14:tracePt t="16314" x="2062163" y="3938588"/>
          <p14:tracePt t="16325" x="2098675" y="3938588"/>
          <p14:tracePt t="16347" x="2232025" y="3938588"/>
          <p14:tracePt t="16379" x="2366963" y="3938588"/>
          <p14:tracePt t="16386" x="2446338" y="3938588"/>
          <p14:tracePt t="16415" x="2643188" y="3956050"/>
          <p14:tracePt t="16448" x="2732088" y="3956050"/>
          <p14:tracePt t="16451" x="3009900" y="3973513"/>
          <p14:tracePt t="16482" x="3303588" y="3983038"/>
          <p14:tracePt t="16515" x="3375025" y="3990975"/>
          <p14:tracePt t="16525" x="3544888" y="3990975"/>
          <p14:tracePt t="16549" x="3670300" y="4000500"/>
          <p14:tracePt t="16580" x="3697288" y="4000500"/>
          <p14:tracePt t="16586" x="3795713" y="4000500"/>
          <p14:tracePt t="16616" x="3973513" y="4000500"/>
          <p14:tracePt t="16647" x="4037013" y="4000500"/>
          <p14:tracePt t="16650" x="4187825" y="4000500"/>
          <p14:tracePt t="16682" x="4295775" y="3990975"/>
          <p14:tracePt t="16701" x="4322763" y="3990975"/>
          <p14:tracePt t="16716" x="4456113" y="3983038"/>
          <p14:tracePt t="16748" x="4537075" y="3973513"/>
          <p14:tracePt t="16765" x="4572000" y="3973513"/>
          <p14:tracePt t="16783" x="4660900" y="3956050"/>
          <p14:tracePt t="16815" x="4732338" y="3956050"/>
          <p14:tracePt t="16827" x="4759325" y="3946525"/>
          <p14:tracePt t="16850" x="4803775" y="3929063"/>
          <p14:tracePt t="16881" x="4813300" y="3929063"/>
          <p14:tracePt t="16890" x="4822825" y="3929063"/>
          <p14:tracePt t="18142" x="4822825" y="3911600"/>
          <p14:tracePt t="18852" x="4813300" y="3911600"/>
          <p14:tracePt t="18903" x="4813300" y="3902075"/>
          <p14:tracePt t="18929" x="4803775" y="3894138"/>
          <p14:tracePt t="18947" x="4795838" y="3894138"/>
          <p14:tracePt t="18959" x="4795838" y="3884613"/>
          <p14:tracePt t="18996" x="4786313" y="3875088"/>
          <p14:tracePt t="19023" x="4741863" y="3840163"/>
          <p14:tracePt t="19055" x="4697413" y="3803650"/>
          <p14:tracePt t="19058" x="4633913" y="3759200"/>
          <p14:tracePt t="19090" x="4616450" y="3751263"/>
          <p14:tracePt t="19101" x="4589463" y="3724275"/>
          <p14:tracePt t="19122" x="4537075" y="3697288"/>
          <p14:tracePt t="19156" x="4483100" y="3660775"/>
          <p14:tracePt t="19187" x="4456113" y="3643313"/>
          <p14:tracePt t="19197" x="4419600" y="3625850"/>
          <p14:tracePt t="19224" x="4357688" y="3581400"/>
          <p14:tracePt t="19256" x="4340225" y="3571875"/>
          <p14:tracePt t="19258" x="4268788" y="3517900"/>
          <p14:tracePt t="19290" x="4187825" y="3465513"/>
          <p14:tracePt t="19322" x="4143375" y="3429000"/>
          <p14:tracePt t="19340" x="4125913" y="3419475"/>
          <p14:tracePt t="19356" x="4089400" y="3394075"/>
          <p14:tracePt t="19388" x="4044950" y="3357563"/>
          <p14:tracePt t="19392" x="3983038" y="3313113"/>
          <p14:tracePt t="19424" x="3965575" y="3303588"/>
          <p14:tracePt t="19433" x="3911600" y="3268663"/>
          <p14:tracePt t="19458" x="3857625" y="3232150"/>
          <p14:tracePt t="19488" x="3813175" y="3205163"/>
          <p14:tracePt t="19499" x="3795713" y="3197225"/>
          <p14:tracePt t="19525" x="3724275" y="3152775"/>
          <p14:tracePt t="19557" x="3679825" y="3125788"/>
          <p14:tracePt t="19560" x="3652838" y="3108325"/>
          <p14:tracePt t="19592" x="3598863" y="3071813"/>
          <p14:tracePt t="19625" x="3571875" y="3062288"/>
          <p14:tracePt t="19635" x="3517900" y="3036888"/>
          <p14:tracePt t="19658" x="3482975" y="3009900"/>
          <p14:tracePt t="19690" x="3473450" y="3009900"/>
          <p14:tracePt t="19700" x="3446463" y="2990850"/>
          <p14:tracePt t="19725" x="3411538" y="2982913"/>
          <p14:tracePt t="19756" x="3384550" y="2973388"/>
          <p14:tracePt t="19777" x="3348038" y="2955925"/>
          <p14:tracePt t="19796" x="3330575" y="2955925"/>
          <p14:tracePt t="19825" x="3295650" y="2938463"/>
          <p14:tracePt t="19858" x="3251200" y="2919413"/>
          <p14:tracePt t="19878" x="3241675" y="2919413"/>
          <p14:tracePt t="19892" x="3197225" y="2901950"/>
          <p14:tracePt t="19924" x="3179763" y="2894013"/>
          <p14:tracePt t="19935" x="3160713" y="2884488"/>
          <p14:tracePt t="19959" x="3133725" y="2874963"/>
          <p14:tracePt t="19991" x="3108325" y="2867025"/>
          <p14:tracePt t="19998" x="3098800" y="2867025"/>
          <p14:tracePt t="20026" x="3081338" y="2857500"/>
          <p14:tracePt t="20058" x="3081338" y="2847975"/>
          <p14:tracePt t="20060" x="3054350" y="2847975"/>
          <p14:tracePt t="20093" x="3044825" y="2847975"/>
          <p14:tracePt t="20111" x="3036888" y="2840038"/>
          <p14:tracePt t="20126" x="3027363" y="2840038"/>
          <p14:tracePt t="20158" x="3017838" y="2840038"/>
          <p14:tracePt t="20169" x="3009900" y="2830513"/>
          <p14:tracePt t="20238" x="2990850" y="2822575"/>
          <p14:tracePt t="20249" x="2982913" y="2822575"/>
          <p14:tracePt t="20302" x="2973388" y="2822575"/>
          <p14:tracePt t="20314" x="2965450" y="2822575"/>
          <p14:tracePt t="20334" x="2965450" y="2813050"/>
          <p14:tracePt t="20360" x="2946400" y="2813050"/>
          <p14:tracePt t="20393" x="2938463" y="2813050"/>
          <p14:tracePt t="20410" x="2928938" y="2803525"/>
          <p14:tracePt t="20438" x="2919413" y="2795588"/>
          <p14:tracePt t="20461" x="2911475" y="2795588"/>
          <p14:tracePt t="20491" x="2901950" y="2795588"/>
          <p14:tracePt t="20522" x="2894013" y="2795588"/>
          <p14:tracePt t="20583" x="2884488" y="2795588"/>
          <p14:tracePt t="20645" x="2874963" y="2786063"/>
          <p14:tracePt t="20657" x="2867025" y="2786063"/>
          <p14:tracePt t="20706" x="2857500" y="2786063"/>
          <p14:tracePt t="20753" x="2847975" y="2776538"/>
          <p14:tracePt t="20787" x="2840038" y="2776538"/>
          <p14:tracePt t="20799" x="2840038" y="2768600"/>
          <p14:tracePt t="20817" x="2830513" y="2768600"/>
          <p14:tracePt t="20830" x="2813050" y="2768600"/>
          <p14:tracePt t="20849" x="2803525" y="2759075"/>
          <p14:tracePt t="20862" x="2795588" y="2759075"/>
          <p14:tracePt t="20880" x="2776538" y="2751138"/>
          <p14:tracePt t="20898" x="2759075" y="2741613"/>
          <p14:tracePt t="20924" x="2741613" y="2724150"/>
          <p14:tracePt t="20943" x="2732088" y="2724150"/>
          <p14:tracePt t="20955" x="2705100" y="2697163"/>
          <p14:tracePt t="20974" x="2697163" y="2697163"/>
          <p14:tracePt t="20986" x="2687638" y="2679700"/>
          <p14:tracePt t="21005" x="2670175" y="2670175"/>
          <p14:tracePt t="21017" x="2660650" y="2660650"/>
          <p14:tracePt t="21036" x="2643188" y="2652713"/>
          <p14:tracePt t="21049" x="2633663" y="2633663"/>
          <p14:tracePt t="21068" x="2625725" y="2633663"/>
          <p14:tracePt t="21080" x="2608263" y="2616200"/>
          <p14:tracePt t="21100" x="2589213" y="2598738"/>
          <p14:tracePt t="21118" x="2571750" y="2598738"/>
          <p14:tracePt t="21130" x="2544763" y="2571750"/>
          <p14:tracePt t="21157" x="2536825" y="2562225"/>
          <p14:tracePt t="21169" x="2509838" y="2544763"/>
          <p14:tracePt t="21181" x="2490788" y="2536825"/>
          <p14:tracePt t="21195" x="2473325" y="2517775"/>
          <p14:tracePt t="21212" x="2419350" y="2473325"/>
          <p14:tracePt t="21229" x="2411413" y="2473325"/>
          <p14:tracePt t="21245" x="2366963" y="2446338"/>
          <p14:tracePt t="21263" x="2347913" y="2438400"/>
          <p14:tracePt t="21279" x="2303463" y="2411413"/>
          <p14:tracePt t="21296" x="2295525" y="2401888"/>
          <p14:tracePt t="21314" x="2276475" y="2401888"/>
          <p14:tracePt t="21329" x="2259013" y="2393950"/>
          <p14:tracePt t="21346" x="2197100" y="2374900"/>
          <p14:tracePt t="21364" x="2152650" y="2357438"/>
          <p14:tracePt t="21382" x="2133600" y="2357438"/>
          <p14:tracePt t="21396" x="2108200" y="2357438"/>
          <p14:tracePt t="21414" x="2054225" y="2347913"/>
          <p14:tracePt t="21434" x="2036763" y="2347913"/>
          <p14:tracePt t="21446" x="2000250" y="2347913"/>
          <p14:tracePt t="21464" x="1973263" y="2339975"/>
          <p14:tracePt t="21480" x="1946275" y="2339975"/>
          <p14:tracePt t="21497" x="1928813" y="2339975"/>
          <p14:tracePt t="21514" x="1893888" y="2339975"/>
          <p14:tracePt t="21530" x="1874838" y="2339975"/>
          <p14:tracePt t="21546" x="1830388" y="2339975"/>
          <p14:tracePt t="21564" x="1822450" y="2339975"/>
          <p14:tracePt t="21580" x="1803400" y="2339975"/>
          <p14:tracePt t="21596" x="1785938" y="2339975"/>
          <p14:tracePt t="21614" x="1704975" y="2347913"/>
          <p14:tracePt t="21614" x="1697038" y="2357438"/>
          <p14:tracePt t="21649" x="1652588" y="2374900"/>
          <p14:tracePt t="21668" x="1633538" y="2384425"/>
          <p14:tracePt t="21680" x="1625600" y="2393950"/>
          <p14:tracePt t="21699" x="1608138" y="2401888"/>
          <p14:tracePt t="21714" x="1598613" y="2411413"/>
          <p14:tracePt t="21731" x="1581150" y="2419350"/>
          <p14:tracePt t="21747" x="1562100" y="2438400"/>
          <p14:tracePt t="21765" x="1544638" y="2465388"/>
          <p14:tracePt t="21790" x="1527175" y="2482850"/>
          <p14:tracePt t="21809" x="1517650" y="2500313"/>
          <p14:tracePt t="21841" x="1509713" y="2509838"/>
          <p14:tracePt t="21853" x="1509713" y="2517775"/>
          <p14:tracePt t="21874" x="1509713" y="2527300"/>
          <p14:tracePt t="21884" x="1509713" y="2544763"/>
          <p14:tracePt t="21904" x="1509713" y="2554288"/>
          <p14:tracePt t="21914" x="1509713" y="2571750"/>
          <p14:tracePt t="21941" x="1509713" y="2589213"/>
          <p14:tracePt t="21954" x="1509713" y="2598738"/>
          <p14:tracePt t="21965" x="1509713" y="2616200"/>
          <p14:tracePt t="21977" x="1517650" y="2643188"/>
          <p14:tracePt t="21997" x="1527175" y="2660650"/>
          <p14:tracePt t="22008" x="1536700" y="2697163"/>
          <p14:tracePt t="22028" x="1554163" y="2724150"/>
          <p14:tracePt t="22059" x="1562100" y="2741613"/>
          <p14:tracePt t="22070" x="1589088" y="2776538"/>
          <p14:tracePt t="22090" x="1608138" y="2795588"/>
          <p14:tracePt t="22108" x="1616075" y="2803525"/>
          <p14:tracePt t="22120" x="1660525" y="2830513"/>
          <p14:tracePt t="22140" x="1670050" y="2847975"/>
          <p14:tracePt t="22154" x="1724025" y="2874963"/>
          <p14:tracePt t="22170" x="1741488" y="2884488"/>
          <p14:tracePt t="22184" x="1776413" y="2911475"/>
          <p14:tracePt t="22201" x="1803400" y="2911475"/>
          <p14:tracePt t="22214" x="1830388" y="2919413"/>
          <p14:tracePt t="22234" x="1874838" y="2928938"/>
          <p14:tracePt t="22264" x="1901825" y="2928938"/>
          <p14:tracePt t="22275" x="1928813" y="2928938"/>
          <p14:tracePt t="22295" x="1955800" y="2928938"/>
          <p14:tracePt t="22306" x="1990725" y="2928938"/>
          <p14:tracePt t="22325" x="2044700" y="2928938"/>
          <p14:tracePt t="22344" x="2054225" y="2928938"/>
          <p14:tracePt t="22357" x="2071688" y="2928938"/>
          <p14:tracePt t="22368" x="2098675" y="2919413"/>
          <p14:tracePt t="22388" x="2125663" y="2919413"/>
          <p14:tracePt t="22407" x="2143125" y="2911475"/>
          <p14:tracePt t="22418" x="2179638" y="2894013"/>
          <p14:tracePt t="22439" x="2187575" y="2894013"/>
          <p14:tracePt t="22450" x="2224088" y="2874963"/>
          <p14:tracePt t="22469" x="2241550" y="2867025"/>
          <p14:tracePt t="22484" x="2295525" y="2840038"/>
          <p14:tracePt t="22500" x="2303463" y="2840038"/>
          <p14:tracePt t="22548" x="2303463" y="2830513"/>
          <p14:tracePt t="24640" x="2303463" y="2822575"/>
          <p14:tracePt t="25065" x="2303463" y="2813050"/>
          <p14:tracePt t="25076" x="2303463" y="2803525"/>
          <p14:tracePt t="25122" x="2312988" y="2776538"/>
          <p14:tracePt t="25142" x="2312988" y="2741613"/>
          <p14:tracePt t="25173" x="2312988" y="2724150"/>
          <p14:tracePt t="25184" x="2312988" y="2687638"/>
          <p14:tracePt t="25204" x="2312988" y="2679700"/>
          <p14:tracePt t="25217" x="2312988" y="2643188"/>
          <p14:tracePt t="25236" x="2312988" y="2616200"/>
          <p14:tracePt t="25248" x="2312988" y="2562225"/>
          <p14:tracePt t="25267" x="2312988" y="2544763"/>
          <p14:tracePt t="25279" x="2312988" y="2490788"/>
          <p14:tracePt t="25299" x="2312988" y="2455863"/>
          <p14:tracePt t="25310" x="2312988" y="2428875"/>
          <p14:tracePt t="25331" x="2312988" y="2401888"/>
          <p14:tracePt t="25342" x="2312988" y="2357438"/>
          <p14:tracePt t="25360" x="2312988" y="2312988"/>
          <p14:tracePt t="25392" x="2312988" y="2286000"/>
          <p14:tracePt t="25404" x="2312988" y="2241550"/>
          <p14:tracePt t="25423" x="2312988" y="2179638"/>
          <p14:tracePt t="25443" x="2312988" y="2160588"/>
          <p14:tracePt t="25453" x="2303463" y="2089150"/>
          <p14:tracePt t="25474" x="2303463" y="2071688"/>
          <p14:tracePt t="25485" x="2303463" y="2044700"/>
          <p14:tracePt t="25497" x="2295525" y="1990725"/>
          <p14:tracePt t="25516" x="2295525" y="1973263"/>
          <p14:tracePt t="25528" x="2295525" y="1919288"/>
          <p14:tracePt t="25547" x="2295525" y="1893888"/>
          <p14:tracePt t="25560" x="2295525" y="1830388"/>
          <p14:tracePt t="25579" x="2276475" y="1768475"/>
          <p14:tracePt t="25598" x="2276475" y="1751013"/>
          <p14:tracePt t="25610" x="2268538" y="1714500"/>
          <p14:tracePt t="25638" x="2268538" y="1704975"/>
          <p14:tracePt t="25642" x="2259013" y="1697038"/>
          <p14:tracePt t="25659" x="2259013" y="1687513"/>
          <p14:tracePt t="25686" x="2259013" y="1679575"/>
          <p14:tracePt t="25784" x="2259013" y="1670050"/>
          <p14:tracePt t="25832" x="2259013" y="1660525"/>
          <p14:tracePt t="28291" x="2276475" y="1660525"/>
          <p14:tracePt t="28397" x="2286000" y="1660525"/>
          <p14:tracePt t="28408" x="2322513" y="1660525"/>
          <p14:tracePt t="28427" x="2339975" y="1660525"/>
          <p14:tracePt t="28440" x="2411413" y="1660525"/>
          <p14:tracePt t="28460" x="2428875" y="1660525"/>
          <p14:tracePt t="28473" x="2465388" y="1660525"/>
          <p14:tracePt t="28485" x="2571750" y="1660525"/>
          <p14:tracePt t="28504" x="2633663" y="1670050"/>
          <p14:tracePt t="28518" x="2795588" y="1697038"/>
          <p14:tracePt t="28536" x="2840038" y="1697038"/>
          <p14:tracePt t="28551" x="3036888" y="1751013"/>
          <p14:tracePt t="28568" x="3116263" y="1768475"/>
          <p14:tracePt t="28584" x="3276600" y="1812925"/>
          <p14:tracePt t="28601" x="3340100" y="1830388"/>
          <p14:tracePt t="28618" x="3517900" y="1884363"/>
          <p14:tracePt t="28634" x="3598863" y="1911350"/>
          <p14:tracePt t="28651" x="3848100" y="1973263"/>
          <p14:tracePt t="28668" x="3938588" y="2009775"/>
          <p14:tracePt t="28684" x="4152900" y="2071688"/>
          <p14:tracePt t="28701" x="4241800" y="2089150"/>
          <p14:tracePt t="28718" x="4313238" y="2116138"/>
          <p14:tracePt t="28735" x="4652963" y="2205038"/>
          <p14:tracePt t="28752" x="4902200" y="2268538"/>
          <p14:tracePt t="28770" x="5153025" y="2339975"/>
          <p14:tracePt t="28789" x="5241925" y="2366963"/>
          <p14:tracePt t="28802" x="5473700" y="2428875"/>
          <p14:tracePt t="28820" x="5562600" y="2446338"/>
          <p14:tracePt t="28835" x="5661025" y="2473325"/>
          <p14:tracePt t="28852" x="5911850" y="2527300"/>
          <p14:tracePt t="28868" x="6000750" y="2544763"/>
          <p14:tracePt t="28885" x="6251575" y="2616200"/>
          <p14:tracePt t="28902" x="6446838" y="2652713"/>
          <p14:tracePt t="28919" x="6537325" y="2670175"/>
          <p14:tracePt t="28935" x="6705600" y="2705100"/>
          <p14:tracePt t="28952" x="6796088" y="2724150"/>
          <p14:tracePt t="28969" x="7000875" y="2751138"/>
          <p14:tracePt t="28985" x="7081838" y="2768600"/>
          <p14:tracePt t="29002" x="7180263" y="2786063"/>
          <p14:tracePt t="29019" x="7251700" y="2803525"/>
          <p14:tracePt t="29035" x="7277100" y="2803525"/>
          <p14:tracePt t="29054" x="7304088" y="2803525"/>
          <p14:tracePt t="29069" x="7358063" y="2803525"/>
          <p14:tracePt t="29086" x="7419975" y="2803525"/>
          <p14:tracePt t="29104" x="7439025" y="2803525"/>
          <p14:tracePt t="29119" x="7500938" y="2803525"/>
          <p14:tracePt t="29139" x="7527925" y="2803525"/>
          <p14:tracePt t="29154" x="7589838" y="2795588"/>
          <p14:tracePt t="29169" x="7616825" y="2786063"/>
          <p14:tracePt t="29186" x="7688263" y="2768600"/>
          <p14:tracePt t="29204" x="7715250" y="2768600"/>
          <p14:tracePt t="29219" x="7769225" y="2751138"/>
          <p14:tracePt t="29236" x="7786688" y="2741613"/>
          <p14:tracePt t="29254" x="7831138" y="2732088"/>
          <p14:tracePt t="29270" x="7848600" y="2732088"/>
          <p14:tracePt t="29286" x="7912100" y="2714625"/>
          <p14:tracePt t="29304" x="7929563" y="27051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Two Shuttles and Animators, Two  Threads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2400" y="990600"/>
            <a:ext cx="8305800" cy="457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shuttle2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(100, 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oeFrame2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(shuttle2);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oeFrame2.hideMainPanel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oeFrame2.setLocation(400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oeFrame2.setSize(400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400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shuttleAnimator1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shuttleAnimator2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  </a:t>
            </a:r>
          </a:p>
          <a:p>
            <a:r>
              <a:rPr lang="en-US" sz="1600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(shuttleAnimator1, shuttle1);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(shuttleAnimator2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, shuttle2);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  <p:sp>
        <p:nvSpPr>
          <p:cNvPr id="16" name="Right Arrow 15"/>
          <p:cNvSpPr/>
          <p:nvPr/>
        </p:nvSpPr>
        <p:spPr>
          <a:xfrm rot="1614841" flipH="1">
            <a:off x="5706438" y="4843443"/>
            <a:ext cx="2845202" cy="1768486"/>
          </a:xfrm>
          <a:prstGeom prst="rightArrow">
            <a:avLst>
              <a:gd name="adj1" fmla="val 75656"/>
              <a:gd name="adj2" fmla="val 46335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Two different threads are created which interleave  their activities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119574" y="3962400"/>
            <a:ext cx="1919026" cy="5334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0" y="4495800"/>
            <a:ext cx="1919026" cy="5334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38171"/>
      </p:ext>
    </p:extLst>
  </p:cSld>
  <p:clrMapOvr>
    <a:masterClrMapping/>
  </p:clrMapOvr>
  <p:transition advTm="2455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89" x="7920038" y="2705100"/>
          <p14:tracePt t="1900" x="7912100" y="2714625"/>
          <p14:tracePt t="1914" x="7867650" y="2724150"/>
          <p14:tracePt t="1934" x="7777163" y="2768600"/>
          <p14:tracePt t="1965" x="7742238" y="2776538"/>
          <p14:tracePt t="1976" x="7643813" y="2813050"/>
          <p14:tracePt t="1998" x="7510463" y="2874963"/>
          <p14:tracePt t="2029" x="7473950" y="2894013"/>
          <p14:tracePt t="2055" x="7375525" y="2938463"/>
          <p14:tracePt t="2065" x="7232650" y="3017838"/>
          <p14:tracePt t="2097" x="7188200" y="3036888"/>
          <p14:tracePt t="2100" x="7072313" y="3089275"/>
          <p14:tracePt t="2132" x="6991350" y="3143250"/>
          <p14:tracePt t="2151" x="6956425" y="3160713"/>
          <p14:tracePt t="2167" x="6848475" y="3214688"/>
          <p14:tracePt t="2198" x="6697663" y="3286125"/>
          <p14:tracePt t="2202" x="6626225" y="3313113"/>
          <p14:tracePt t="2233" x="6473825" y="3375025"/>
          <p14:tracePt t="2236" x="6330950" y="3429000"/>
          <p14:tracePt t="2267" x="6276975" y="3455988"/>
          <p14:tracePt t="2277" x="6153150" y="3509963"/>
          <p14:tracePt t="2300" x="6000750" y="3571875"/>
          <p14:tracePt t="2331" x="5822950" y="3616325"/>
          <p14:tracePt t="2339" x="5751513" y="3643313"/>
          <p14:tracePt t="2367" x="5705475" y="3670300"/>
          <p14:tracePt t="2398" x="5697538" y="3670300"/>
          <p14:tracePt t="2402" x="5653088" y="3687763"/>
          <p14:tracePt t="2433" x="5626100" y="3705225"/>
          <p14:tracePt t="2447" x="5608638" y="3724275"/>
          <p14:tracePt t="2467" x="5589588" y="3732213"/>
          <p14:tracePt t="2513" x="5581650" y="3732213"/>
          <p14:tracePt t="2777" x="5554663" y="3732213"/>
          <p14:tracePt t="2798" x="5537200" y="3732213"/>
          <p14:tracePt t="2810" x="5510213" y="3732213"/>
          <p14:tracePt t="2835" x="5446713" y="3724275"/>
          <p14:tracePt t="2868" x="5419725" y="3714750"/>
          <p14:tracePt t="2871" x="5367338" y="3714750"/>
          <p14:tracePt t="2902" x="5286375" y="3714750"/>
          <p14:tracePt t="2933" x="5268913" y="3714750"/>
          <p14:tracePt t="2936" x="5153025" y="3705225"/>
          <p14:tracePt t="2967" x="5081588" y="3705225"/>
          <p14:tracePt t="2986" x="5054600" y="3705225"/>
          <p14:tracePt t="3002" x="4973638" y="3705225"/>
          <p14:tracePt t="3033" x="4919663" y="3705225"/>
          <p14:tracePt t="3065" x="4840288" y="3705225"/>
          <p14:tracePt t="3070" x="4759325" y="3705225"/>
          <p14:tracePt t="3101" x="4741863" y="3705225"/>
          <p14:tracePt t="3107" x="4670425" y="3705225"/>
          <p14:tracePt t="3136" x="4616450" y="3705225"/>
          <p14:tracePt t="3167" x="4589463" y="3697288"/>
          <p14:tracePt t="3177" x="4572000" y="3697288"/>
          <p14:tracePt t="3203" x="4473575" y="3697288"/>
          <p14:tracePt t="3235" x="4411663" y="3687763"/>
          <p14:tracePt t="3239" x="4384675" y="3687763"/>
          <p14:tracePt t="3239" x="4330700" y="3687763"/>
          <p14:tracePt t="3270" x="4303713" y="3687763"/>
          <p14:tracePt t="3282" x="4259263" y="3687763"/>
          <p14:tracePt t="3303" x="4205288" y="3687763"/>
          <p14:tracePt t="3335" x="4187825" y="3687763"/>
          <p14:tracePt t="3343" x="4133850" y="3687763"/>
          <p14:tracePt t="3370" x="4071938" y="3679825"/>
          <p14:tracePt t="3401" x="4027488" y="3660775"/>
          <p14:tracePt t="3412" x="4017963" y="3652838"/>
          <p14:tracePt t="3439" x="3983038" y="3643313"/>
          <p14:tracePt t="3470" x="3956050" y="3625850"/>
          <p14:tracePt t="3483" x="3938588" y="3608388"/>
          <p14:tracePt t="3505" x="3911600" y="3581400"/>
          <p14:tracePt t="3536" x="3884613" y="3554413"/>
          <p14:tracePt t="3552" x="3875088" y="3544888"/>
          <p14:tracePt t="3571" x="3857625" y="3517900"/>
          <p14:tracePt t="3602" x="3848100" y="3490913"/>
          <p14:tracePt t="3616" x="3840163" y="3473450"/>
          <p14:tracePt t="3638" x="3822700" y="3419475"/>
          <p14:tracePt t="3669" x="3813175" y="3402013"/>
          <p14:tracePt t="3678" x="3813175" y="3384550"/>
          <p14:tracePt t="3705" x="3803650" y="3348038"/>
          <p14:tracePt t="3736" x="3803650" y="3330575"/>
          <p14:tracePt t="3739" x="3803650" y="3295650"/>
          <p14:tracePt t="3771" x="3813175" y="3276600"/>
          <p14:tracePt t="3805" x="3813175" y="3268663"/>
          <p14:tracePt t="3816" x="3830638" y="3251200"/>
          <p14:tracePt t="3838" x="3867150" y="3232150"/>
          <p14:tracePt t="3869" x="3884613" y="3214688"/>
          <p14:tracePt t="3878" x="3929063" y="3187700"/>
          <p14:tracePt t="3905" x="3938588" y="3187700"/>
          <p14:tracePt t="3936" x="3973513" y="3170238"/>
          <p14:tracePt t="3939" x="4017963" y="3152775"/>
          <p14:tracePt t="3970" x="4044950" y="3152775"/>
          <p14:tracePt t="3976" x="4062413" y="3152775"/>
          <p14:tracePt t="4005" x="4268788" y="3125788"/>
          <p14:tracePt t="4057" x="4330700" y="3125788"/>
          <p14:tracePt t="4070" x="4375150" y="3116263"/>
          <p14:tracePt t="4082" x="4438650" y="3108325"/>
          <p14:tracePt t="4106" x="4491038" y="3098800"/>
          <p14:tracePt t="4137" x="4510088" y="3098800"/>
          <p14:tracePt t="4145" x="4572000" y="3089275"/>
          <p14:tracePt t="4172" x="4670425" y="3081338"/>
          <p14:tracePt t="4205" x="4732338" y="3081338"/>
          <p14:tracePt t="4212" x="4759325" y="3081338"/>
          <p14:tracePt t="4239" x="4848225" y="3081338"/>
          <p14:tracePt t="4271" x="4911725" y="3081338"/>
          <p14:tracePt t="4275" x="4946650" y="3081338"/>
          <p14:tracePt t="4306" x="5099050" y="3081338"/>
          <p14:tracePt t="4338" x="5126038" y="3081338"/>
          <p14:tracePt t="4350" x="5180013" y="3081338"/>
          <p14:tracePt t="4372" x="5268913" y="3081338"/>
          <p14:tracePt t="4404" x="5286375" y="3081338"/>
          <p14:tracePt t="4414" x="5348288" y="3081338"/>
          <p14:tracePt t="4439" x="5438775" y="3081338"/>
          <p14:tracePt t="4470" x="5456238" y="3081338"/>
          <p14:tracePt t="4475" x="5527675" y="3062288"/>
          <p14:tracePt t="4506" x="5581650" y="3044825"/>
          <p14:tracePt t="4525" x="5599113" y="3044825"/>
          <p14:tracePt t="4551" x="5616575" y="3036888"/>
          <p14:tracePt t="4573" x="5653088" y="3009900"/>
          <p14:tracePt t="4604" x="5680075" y="2955925"/>
          <p14:tracePt t="4619" x="5688013" y="2938463"/>
          <p14:tracePt t="4640" x="5715000" y="2840038"/>
          <p14:tracePt t="4671" x="5715000" y="2786063"/>
          <p14:tracePt t="4681" x="5715000" y="2759075"/>
          <p14:tracePt t="4707" x="5715000" y="2714625"/>
          <p14:tracePt t="4738" x="5724525" y="2697163"/>
          <p14:tracePt t="4744" x="5724525" y="2581275"/>
          <p14:tracePt t="4775" x="5697538" y="2419350"/>
          <p14:tracePt t="4794" x="5688013" y="2357438"/>
          <p14:tracePt t="4807" x="5670550" y="2251075"/>
          <p14:tracePt t="4825" x="5653088" y="2197100"/>
          <p14:tracePt t="4840" x="5643563" y="2125663"/>
          <p14:tracePt t="4871" x="5634038" y="2089150"/>
          <p14:tracePt t="4886" x="5626100" y="2044700"/>
          <p14:tracePt t="4915" x="5626100" y="2027238"/>
          <p14:tracePt t="4934" x="5616575" y="2017713"/>
          <p14:tracePt t="4945" x="5608638" y="2017713"/>
          <p14:tracePt t="5089" x="5608638" y="2000250"/>
          <p14:tracePt t="5155" x="5608638" y="1990725"/>
          <p14:tracePt t="5167" x="5599113" y="1965325"/>
          <p14:tracePt t="5186" x="5589588" y="1946275"/>
          <p14:tracePt t="5198" x="5581650" y="1919288"/>
          <p14:tracePt t="5217" x="5581650" y="1911350"/>
          <p14:tracePt t="5249" x="5581650" y="1901825"/>
          <p14:tracePt t="5307" x="5581650" y="1893888"/>
          <p14:tracePt t="5357" x="5581650" y="1884363"/>
          <p14:tracePt t="8539" x="5581650" y="1893888"/>
          <p14:tracePt t="8800" x="5581650" y="1901825"/>
          <p14:tracePt t="8974" x="5581650" y="1911350"/>
          <p14:tracePt t="9288" x="5562600" y="1901825"/>
          <p14:tracePt t="9756" x="5527675" y="1847850"/>
          <p14:tracePt t="9776" x="5500688" y="1822450"/>
          <p14:tracePt t="9787" x="5465763" y="1768475"/>
          <p14:tracePt t="9807" x="5456238" y="1751013"/>
          <p14:tracePt t="9819" x="5446713" y="1741488"/>
          <p14:tracePt t="9837" x="5438775" y="1741488"/>
          <p14:tracePt t="9871" x="5419725" y="1751013"/>
          <p14:tracePt t="9931" x="5411788" y="1768475"/>
          <p14:tracePt t="9944" x="5402263" y="1785938"/>
          <p14:tracePt t="9964" x="5394325" y="1812925"/>
          <p14:tracePt t="9975" x="5384800" y="1847850"/>
          <p14:tracePt t="9996" x="5375275" y="1884363"/>
          <p14:tracePt t="10007" x="5367338" y="1946275"/>
          <p14:tracePt t="10026" x="5367338" y="1973263"/>
          <p14:tracePt t="10050" x="5357813" y="2036763"/>
          <p14:tracePt t="10057" x="5348288" y="2108200"/>
          <p14:tracePt t="10076" x="5348288" y="2133600"/>
          <p14:tracePt t="10087" x="5348288" y="2205038"/>
          <p14:tracePt t="10108" x="5348288" y="2232025"/>
          <p14:tracePt t="10119" x="5348288" y="2295525"/>
          <p14:tracePt t="10137" x="5348288" y="2322513"/>
          <p14:tracePt t="10149" x="5348288" y="2401888"/>
          <p14:tracePt t="10170" x="5348288" y="2438400"/>
          <p14:tracePt t="10182" x="5367338" y="2527300"/>
          <p14:tracePt t="10202" x="5375275" y="2554288"/>
          <p14:tracePt t="10214" x="5384800" y="2616200"/>
          <p14:tracePt t="10233" x="5394325" y="2633663"/>
          <p14:tracePt t="10244" x="5394325" y="2643188"/>
          <p14:tracePt t="10277" x="5402263" y="2643188"/>
          <p14:tracePt t="10356" x="5419725" y="2643188"/>
          <p14:tracePt t="10389" x="5438775" y="2643188"/>
          <p14:tracePt t="10401" x="5465763" y="2625725"/>
          <p14:tracePt t="10421" x="5473700" y="2608263"/>
          <p14:tracePt t="10434" x="5500688" y="2562225"/>
          <p14:tracePt t="10452" x="5518150" y="2544763"/>
          <p14:tracePt t="10464" x="5545138" y="2473325"/>
          <p14:tracePt t="10484" x="5554663" y="2438400"/>
          <p14:tracePt t="10495" x="5589588" y="2339975"/>
          <p14:tracePt t="10515" x="5599113" y="2286000"/>
          <p14:tracePt t="10527" x="5626100" y="2143125"/>
          <p14:tracePt t="10548" x="5634038" y="2108200"/>
          <p14:tracePt t="10558" x="5670550" y="2000250"/>
          <p14:tracePt t="10576" x="5670550" y="1965325"/>
          <p14:tracePt t="10591" x="5680075" y="1911350"/>
          <p14:tracePt t="10608" x="5688013" y="1901825"/>
          <p14:tracePt t="10624" x="5688013" y="1830388"/>
          <p14:tracePt t="10641" x="5697538" y="1812925"/>
          <p14:tracePt t="10658" x="5697538" y="1795463"/>
          <p14:tracePt t="10675" x="5697538" y="1785938"/>
          <p14:tracePt t="10750" x="5688013" y="1785938"/>
          <p14:tracePt t="10858" x="5680075" y="1785938"/>
          <p14:tracePt t="10877" x="5670550" y="1785938"/>
          <p14:tracePt t="10924" x="5661025" y="1785938"/>
          <p14:tracePt t="10970" x="5661025" y="1776413"/>
          <p14:tracePt t="10982" x="5634038" y="1768475"/>
          <p14:tracePt t="11003" x="5626100" y="1768475"/>
          <p14:tracePt t="11015" x="5608638" y="1751013"/>
          <p14:tracePt t="11034" x="5599113" y="1751013"/>
          <p14:tracePt t="11060" x="5581650" y="1741488"/>
          <p14:tracePt t="11080" x="5572125" y="1731963"/>
          <p14:tracePt t="11092" x="5562600" y="1731963"/>
          <p14:tracePt t="11111" x="5537200" y="1724025"/>
          <p14:tracePt t="11144" x="5527675" y="1724025"/>
          <p14:tracePt t="11175" x="5527675" y="1714500"/>
          <p14:tracePt t="11187" x="5510213" y="1714500"/>
          <p14:tracePt t="11255" x="5500688" y="1704975"/>
          <p14:tracePt t="11265" x="5483225" y="1687513"/>
          <p14:tracePt t="11284" x="5473700" y="1687513"/>
          <p14:tracePt t="11296" x="5473700" y="1679575"/>
          <p14:tracePt t="11314" x="5465763" y="1679575"/>
          <p14:tracePt t="11327" x="5456238" y="1670050"/>
          <p14:tracePt t="11345" x="5456238" y="1660525"/>
          <p14:tracePt t="11365" x="5446713" y="1660525"/>
          <p14:tracePt t="11377" x="5446713" y="1652588"/>
          <p14:tracePt t="11470" x="5438775" y="1652588"/>
          <p14:tracePt t="11632" x="5429250" y="1652588"/>
          <p14:tracePt t="11942" x="5419725" y="1652588"/>
          <p14:tracePt t="11962" x="5394325" y="1687513"/>
          <p14:tracePt t="11992" x="5394325" y="1697038"/>
          <p14:tracePt t="12005" x="5375275" y="1731963"/>
          <p14:tracePt t="12024" x="5367338" y="1751013"/>
          <p14:tracePt t="12035" x="5348288" y="1785938"/>
          <p14:tracePt t="12055" x="5348288" y="1803400"/>
          <p14:tracePt t="12066" x="5330825" y="1847850"/>
          <p14:tracePt t="12084" x="5322888" y="1874838"/>
          <p14:tracePt t="12097" x="5303838" y="1938338"/>
          <p14:tracePt t="12116" x="5303838" y="1955800"/>
          <p14:tracePt t="12129" x="5286375" y="2036763"/>
          <p14:tracePt t="12148" x="5286375" y="2062163"/>
          <p14:tracePt t="12162" x="5286375" y="2116138"/>
          <p14:tracePt t="12180" x="5286375" y="2143125"/>
          <p14:tracePt t="12196" x="5286375" y="2205038"/>
          <p14:tracePt t="12213" x="5286375" y="2268538"/>
          <p14:tracePt t="12229" x="5286375" y="2286000"/>
          <p14:tracePt t="12246" x="5286375" y="2312988"/>
          <p14:tracePt t="12264" x="5286375" y="2339975"/>
          <p14:tracePt t="12279" x="5286375" y="2393950"/>
          <p14:tracePt t="12296" x="5286375" y="2411413"/>
          <p14:tracePt t="12314" x="5286375" y="2482850"/>
          <p14:tracePt t="12330" x="5286375" y="2500313"/>
          <p14:tracePt t="12346" x="5286375" y="2562225"/>
          <p14:tracePt t="12364" x="5286375" y="2581275"/>
          <p14:tracePt t="12380" x="5286375" y="2660650"/>
          <p14:tracePt t="12397" x="5286375" y="2714625"/>
          <p14:tracePt t="12416" x="5286375" y="2741613"/>
          <p14:tracePt t="12430" x="5286375" y="2795588"/>
          <p14:tracePt t="12447" x="5286375" y="2822575"/>
          <p14:tracePt t="12464" x="5286375" y="2874963"/>
          <p14:tracePt t="12480" x="5286375" y="2938463"/>
          <p14:tracePt t="12497" x="5286375" y="2946400"/>
          <p14:tracePt t="12514" x="5286375" y="2982913"/>
          <p14:tracePt t="12530" x="5286375" y="3000375"/>
          <p14:tracePt t="12554" x="5286375" y="3044825"/>
          <p14:tracePt t="12565" x="5286375" y="3071813"/>
          <p14:tracePt t="12580" x="5286375" y="3108325"/>
          <p14:tracePt t="12597" x="5286375" y="3133725"/>
          <p14:tracePt t="12614" x="5295900" y="3187700"/>
          <p14:tracePt t="12630" x="5295900" y="3214688"/>
          <p14:tracePt t="12665" x="5295900" y="3232150"/>
          <p14:tracePt t="12682" x="5295900" y="3276600"/>
          <p14:tracePt t="12715" x="5303838" y="3286125"/>
          <p14:tracePt t="12728" x="5303838" y="3313113"/>
          <p14:tracePt t="12747" x="5303838" y="3330575"/>
          <p14:tracePt t="12760" x="5303838" y="3357563"/>
          <p14:tracePt t="12778" x="5303838" y="3367088"/>
          <p14:tracePt t="12790" x="5303838" y="3394075"/>
          <p14:tracePt t="12809" x="5303838" y="3402013"/>
          <p14:tracePt t="12822" x="5303838" y="3429000"/>
          <p14:tracePt t="12874" x="5303838" y="3446463"/>
          <p14:tracePt t="12933" x="5313363" y="3455988"/>
          <p14:tracePt t="12951" x="5313363" y="3473450"/>
          <p14:tracePt t="12964" x="5313363" y="3482975"/>
          <p14:tracePt t="12982" x="5313363" y="3500438"/>
          <p14:tracePt t="13012" x="5322888" y="3517900"/>
          <p14:tracePt t="13052" x="5322888" y="3527425"/>
          <p14:tracePt t="13059" x="5322888" y="3536950"/>
          <p14:tracePt t="13108" x="5330825" y="3544888"/>
          <p14:tracePt t="13140" x="5330825" y="3554413"/>
          <p14:tracePt t="13152" x="5330825" y="3562350"/>
          <p14:tracePt t="13184" x="5330825" y="3581400"/>
          <p14:tracePt t="13249" x="5340350" y="3581400"/>
          <p14:tracePt t="13299" x="5340350" y="3589338"/>
          <p14:tracePt t="13357" x="5340350" y="3598863"/>
          <p14:tracePt t="13404" x="5340350" y="3608388"/>
          <p14:tracePt t="13811" x="5340350" y="3616325"/>
          <p14:tracePt t="13857" x="5340350" y="3625850"/>
          <p14:tracePt t="13876" x="5330825" y="3625850"/>
          <p14:tracePt t="13908" x="5322888" y="3643313"/>
          <p14:tracePt t="13928" x="5313363" y="3652838"/>
          <p14:tracePt t="13939" x="5303838" y="3670300"/>
          <p14:tracePt t="13951" x="5286375" y="3687763"/>
          <p14:tracePt t="13972" x="5276850" y="3697288"/>
          <p14:tracePt t="13984" x="5268913" y="3732213"/>
          <p14:tracePt t="14004" x="5259388" y="3732213"/>
          <p14:tracePt t="14014" x="5251450" y="3741738"/>
          <p14:tracePt t="14035" x="5251450" y="3768725"/>
          <p14:tracePt t="14052" x="5241925" y="3768725"/>
          <p14:tracePt t="14064" x="5232400" y="3786188"/>
          <p14:tracePt t="14083" x="5232400" y="3795713"/>
          <p14:tracePt t="14094" x="5232400" y="3803650"/>
          <p14:tracePt t="14127" x="5232400" y="3813175"/>
          <p14:tracePt t="14145" x="5224463" y="3813175"/>
          <p14:tracePt t="14158" x="5224463" y="3822700"/>
          <p14:tracePt t="14190" x="5224463" y="3830638"/>
          <p14:tracePt t="14315" x="5224463" y="3840163"/>
          <p14:tracePt t="14381" x="5214938" y="3840163"/>
          <p14:tracePt t="14446" x="5232400" y="3840163"/>
          <p14:tracePt t="14612" x="5268913" y="3848100"/>
          <p14:tracePt t="14631" x="5276850" y="3848100"/>
          <p14:tracePt t="14644" x="5322888" y="3848100"/>
          <p14:tracePt t="14664" x="5348288" y="3848100"/>
          <p14:tracePt t="14675" x="5411788" y="3848100"/>
          <p14:tracePt t="14694" x="5491163" y="3848100"/>
          <p14:tracePt t="14713" x="5518150" y="3848100"/>
          <p14:tracePt t="14724" x="5589588" y="3848100"/>
          <p14:tracePt t="14744" x="5608638" y="3848100"/>
          <p14:tracePt t="14754" x="5715000" y="3848100"/>
          <p14:tracePt t="14774" x="5751513" y="3848100"/>
          <p14:tracePt t="14786" x="5884863" y="3848100"/>
          <p14:tracePt t="14805" x="5929313" y="3848100"/>
          <p14:tracePt t="14816" x="6037263" y="3848100"/>
          <p14:tracePt t="14835" x="6062663" y="3848100"/>
          <p14:tracePt t="14847" x="6134100" y="3848100"/>
          <p14:tracePt t="14866" x="6205538" y="3848100"/>
          <p14:tracePt t="14885" x="6232525" y="3848100"/>
          <p14:tracePt t="14897" x="6330950" y="3848100"/>
          <p14:tracePt t="14916" x="6357938" y="3848100"/>
          <p14:tracePt t="14928" x="6429375" y="3848100"/>
          <p14:tracePt t="14948" x="6465888" y="3848100"/>
          <p14:tracePt t="14960" x="6537325" y="3848100"/>
          <p14:tracePt t="14978" x="6572250" y="3848100"/>
          <p14:tracePt t="14991" x="6634163" y="3848100"/>
          <p14:tracePt t="15018" x="6688138" y="3848100"/>
          <p14:tracePt t="15029" x="6777038" y="3848100"/>
          <p14:tracePt t="15056" x="6919913" y="3848100"/>
          <p14:tracePt t="15074" x="6983413" y="3857625"/>
          <p14:tracePt t="15088" x="7045325" y="3857625"/>
          <p14:tracePt t="15105" x="7072313" y="3857625"/>
          <p14:tracePt t="15121" x="7099300" y="3857625"/>
          <p14:tracePt t="15138" x="7126288" y="3857625"/>
          <p14:tracePt t="15155" x="7170738" y="3857625"/>
          <p14:tracePt t="15171" x="7188200" y="3848100"/>
          <p14:tracePt t="15188" x="7232650" y="3840163"/>
          <p14:tracePt t="15205" x="7286625" y="3822700"/>
          <p14:tracePt t="15230" x="7296150" y="3822700"/>
          <p14:tracePt t="15242" x="7304088" y="3813175"/>
          <p14:tracePt t="15261" x="7323138" y="3813175"/>
          <p14:tracePt t="15290" x="7323138" y="3803650"/>
          <p14:tracePt t="15310" x="7331075" y="3803650"/>
          <p14:tracePt t="15356" x="7331075" y="3795713"/>
          <p14:tracePt t="15467" x="7331075" y="3786188"/>
          <p14:tracePt t="15498" x="7331075" y="3776663"/>
          <p14:tracePt t="15510" x="7331075" y="3768725"/>
          <p14:tracePt t="15555" x="7331075" y="3759200"/>
          <p14:tracePt t="15665" x="7340600" y="3759200"/>
          <p14:tracePt t="15765" x="7348538" y="3741738"/>
          <p14:tracePt t="15839" x="7358063" y="3732213"/>
          <p14:tracePt t="15858" x="7367588" y="3714750"/>
          <p14:tracePt t="15870" x="7394575" y="3679825"/>
          <p14:tracePt t="15890" x="7402513" y="3670300"/>
          <p14:tracePt t="15902" x="7419975" y="3643313"/>
          <p14:tracePt t="15922" x="7429500" y="3625850"/>
          <p14:tracePt t="15934" x="7446963" y="3589338"/>
          <p14:tracePt t="15953" x="7456488" y="3562350"/>
          <p14:tracePt t="15965" x="7483475" y="3527425"/>
          <p14:tracePt t="15984" x="7483475" y="3509963"/>
          <p14:tracePt t="15995" x="7510463" y="3465513"/>
          <p14:tracePt t="16015" x="7527925" y="3446463"/>
          <p14:tracePt t="16027" x="7537450" y="3419475"/>
          <p14:tracePt t="16046" x="7545388" y="3402013"/>
          <p14:tracePt t="16058" x="7554913" y="3394075"/>
          <p14:tracePt t="16077" x="7562850" y="3375025"/>
          <p14:tracePt t="16091" x="7572375" y="3348038"/>
          <p14:tracePt t="16108" x="7581900" y="3340100"/>
          <p14:tracePt t="16124" x="7589838" y="3295650"/>
          <p14:tracePt t="16141" x="7589838" y="3268663"/>
          <p14:tracePt t="16158" x="7599363" y="3187700"/>
          <p14:tracePt t="16174" x="7599363" y="3125788"/>
          <p14:tracePt t="16191" x="7599363" y="3062288"/>
          <p14:tracePt t="16208" x="7599363" y="3036888"/>
          <p14:tracePt t="16225" x="7599363" y="2982913"/>
          <p14:tracePt t="16241" x="7608888" y="2955925"/>
          <p14:tracePt t="16258" x="7608888" y="2919413"/>
          <p14:tracePt t="16275" x="7616825" y="2894013"/>
          <p14:tracePt t="16291" x="7616825" y="2867025"/>
          <p14:tracePt t="16308" x="7634288" y="2822575"/>
          <p14:tracePt t="16325" x="7634288" y="2768600"/>
          <p14:tracePt t="16342" x="7634288" y="2741613"/>
          <p14:tracePt t="16361" x="7634288" y="2732088"/>
          <p14:tracePt t="16375" x="7634288" y="2714625"/>
          <p14:tracePt t="16394" x="7634288" y="2687638"/>
          <p14:tracePt t="16408" x="7634288" y="2643188"/>
          <p14:tracePt t="16426" x="7634288" y="2633663"/>
          <p14:tracePt t="16442" x="7634288" y="2581275"/>
          <p14:tracePt t="16459" x="7634288" y="2554288"/>
          <p14:tracePt t="16475" x="7634288" y="2500313"/>
          <p14:tracePt t="16492" x="7634288" y="2455863"/>
          <p14:tracePt t="16518" x="7634288" y="2366963"/>
          <p14:tracePt t="16557" x="7634288" y="2357438"/>
          <p14:tracePt t="16612" x="7626350" y="2357438"/>
          <p14:tracePt t="16624" x="7626350" y="2347913"/>
          <p14:tracePt t="16644" x="7608888" y="2339975"/>
          <p14:tracePt t="16669" x="7572375" y="2312988"/>
          <p14:tracePt t="16690" x="7537450" y="2295525"/>
          <p14:tracePt t="16701" x="7466013" y="2259013"/>
          <p14:tracePt t="16721" x="7429500" y="2251075"/>
          <p14:tracePt t="16734" x="7340600" y="2214563"/>
          <p14:tracePt t="16754" x="7304088" y="2197100"/>
          <p14:tracePt t="16764" x="7197725" y="2152650"/>
          <p14:tracePt t="16784" x="7134225" y="2133600"/>
          <p14:tracePt t="16804" x="7089775" y="2125663"/>
          <p14:tracePt t="16815" x="6938963" y="2081213"/>
          <p14:tracePt t="16834" x="6894513" y="2062163"/>
          <p14:tracePt t="16845" x="6769100" y="2044700"/>
          <p14:tracePt t="16864" x="6705600" y="2027238"/>
          <p14:tracePt t="16877" x="6608763" y="2009775"/>
          <p14:tracePt t="16896" x="6581775" y="2009775"/>
          <p14:tracePt t="16910" x="6518275" y="2000250"/>
          <p14:tracePt t="16927" x="6483350" y="2000250"/>
          <p14:tracePt t="16944" x="6402388" y="1990725"/>
          <p14:tracePt t="16960" x="6367463" y="1990725"/>
          <p14:tracePt t="16977" x="6296025" y="1990725"/>
          <p14:tracePt t="16994" x="6286500" y="1990725"/>
          <p14:tracePt t="17010" x="6224588" y="1982788"/>
          <p14:tracePt t="17027" x="6188075" y="1982788"/>
          <p14:tracePt t="17051" x="6126163" y="1965325"/>
          <p14:tracePt t="17061" x="6099175" y="1955800"/>
          <p14:tracePt t="17077" x="6054725" y="1938338"/>
          <p14:tracePt t="17077" x="6045200" y="1938338"/>
          <p14:tracePt t="17095" x="5991225" y="1919288"/>
          <p14:tracePt t="17114" x="5938838" y="1893888"/>
          <p14:tracePt t="17134" x="5911850" y="1884363"/>
          <p14:tracePt t="17145" x="5857875" y="1847850"/>
          <p14:tracePt t="17164" x="5840413" y="1839913"/>
          <p14:tracePt t="17177" x="5813425" y="1830388"/>
          <p14:tracePt t="17194" x="5768975" y="1803400"/>
          <p14:tracePt t="17211" x="5732463" y="1785938"/>
          <p14:tracePt t="17228" x="5715000" y="1776413"/>
          <p14:tracePt t="17244" x="5670550" y="1741488"/>
          <p14:tracePt t="17261" x="5661025" y="1731963"/>
          <p14:tracePt t="17278" x="5653088" y="1731963"/>
          <p14:tracePt t="17295" x="5653088" y="1741488"/>
          <p14:tracePt t="17537" x="5653088" y="1758950"/>
          <p14:tracePt t="17568" x="5653088" y="1795463"/>
          <p14:tracePt t="17587" x="5653088" y="1812925"/>
          <p14:tracePt t="17600" x="5643563" y="1847850"/>
          <p14:tracePt t="17618" x="5643563" y="1874838"/>
          <p14:tracePt t="17630" x="5643563" y="1919288"/>
          <p14:tracePt t="17650" x="5643563" y="1946275"/>
          <p14:tracePt t="17662" x="5643563" y="2017713"/>
          <p14:tracePt t="17680" x="5643563" y="2071688"/>
          <p14:tracePt t="17694" x="5643563" y="2205038"/>
          <p14:tracePt t="17714" x="5653088" y="2268538"/>
          <p14:tracePt t="17724" x="5680075" y="2393950"/>
          <p14:tracePt t="17744" x="5680075" y="2419350"/>
          <p14:tracePt t="17756" x="5688013" y="2465388"/>
          <p14:tracePt t="17774" x="5688013" y="2571750"/>
          <p14:tracePt t="17808" x="5688013" y="2633663"/>
          <p14:tracePt t="17834" x="5697538" y="2697163"/>
          <p14:tracePt t="17852" x="5697538" y="2714625"/>
          <p14:tracePt t="17865" x="5715000" y="2795588"/>
          <p14:tracePt t="17885" x="5715000" y="2822575"/>
          <p14:tracePt t="17897" x="5732463" y="2874963"/>
          <p14:tracePt t="17916" x="5732463" y="2884488"/>
          <p14:tracePt t="17927" x="5732463" y="2894013"/>
          <p14:tracePt t="17947" x="5741988" y="2901950"/>
          <p14:tracePt t="17980" x="5741988" y="2911475"/>
          <p14:tracePt t="17992" x="5741988" y="2919413"/>
          <p14:tracePt t="18011" x="5741988" y="2938463"/>
          <p14:tracePt t="18024" x="5741988" y="2973388"/>
          <p14:tracePt t="18055" x="5741988" y="2982913"/>
          <p14:tracePt t="18074" x="5741988" y="2990850"/>
          <p14:tracePt t="18085" x="5705475" y="3000375"/>
          <p14:tracePt t="18467" x="5670550" y="3017838"/>
          <p14:tracePt t="18478" x="5500688" y="3089275"/>
          <p14:tracePt t="18498" x="5411788" y="3125788"/>
          <p14:tracePt t="18510" x="5170488" y="3224213"/>
          <p14:tracePt t="18531" x="5099050" y="3259138"/>
          <p14:tracePt t="18544" x="4983163" y="3322638"/>
          <p14:tracePt t="18564" x="4929188" y="3348038"/>
          <p14:tracePt t="18575" x="4813300" y="3411538"/>
          <p14:tracePt t="18595" x="4768850" y="3455988"/>
          <p14:tracePt t="18607" x="4625975" y="3554413"/>
          <p14:tracePt t="18626" x="4562475" y="3598863"/>
          <p14:tracePt t="18639" x="4483100" y="3670300"/>
          <p14:tracePt t="18657" x="4419600" y="3724275"/>
          <p14:tracePt t="18685" x="4375150" y="3776663"/>
          <p14:tracePt t="18704" x="4367213" y="3803650"/>
          <p14:tracePt t="18716" x="4357688" y="3822700"/>
          <p14:tracePt t="18735" x="4348163" y="3830638"/>
          <p14:tracePt t="18747" x="4348163" y="3857625"/>
          <p14:tracePt t="18766" x="4348163" y="3894138"/>
          <p14:tracePt t="18792" x="4348163" y="3902075"/>
          <p14:tracePt t="18811" x="4348163" y="3911600"/>
          <p14:tracePt t="19110" x="4348163" y="3929063"/>
          <p14:tracePt t="19144" x="4348163" y="3938588"/>
          <p14:tracePt t="19155" x="4357688" y="3973513"/>
          <p14:tracePt t="19175" x="4367213" y="4017963"/>
          <p14:tracePt t="19187" x="4402138" y="4108450"/>
          <p14:tracePt t="19206" x="4419600" y="4125913"/>
          <p14:tracePt t="19217" x="4446588" y="4179888"/>
          <p14:tracePt t="19236" x="4465638" y="4197350"/>
          <p14:tracePt t="19248" x="4483100" y="4224338"/>
          <p14:tracePt t="19267" x="4510088" y="4286250"/>
          <p14:tracePt t="19299" x="4527550" y="4303713"/>
          <p14:tracePt t="19311" x="4545013" y="4322763"/>
          <p14:tracePt t="19331" x="4562475" y="4348163"/>
          <p14:tracePt t="19342" x="4598988" y="4384675"/>
          <p14:tracePt t="19361" x="4643438" y="4438650"/>
          <p14:tracePt t="19381" x="4652963" y="4465638"/>
          <p14:tracePt t="19392" x="4670425" y="4473575"/>
          <p14:tracePt t="19404" x="4697413" y="4518025"/>
          <p14:tracePt t="19424" x="4714875" y="4527550"/>
          <p14:tracePt t="19457" x="4714875" y="4545013"/>
          <p14:tracePt t="19469" x="4724400" y="4545013"/>
          <p14:tracePt t="19489" x="4724400" y="4554538"/>
          <p14:tracePt t="19500" x="4751388" y="4581525"/>
          <p14:tracePt t="19519" x="4759325" y="4598988"/>
          <p14:tracePt t="19560" x="4768850" y="4608513"/>
          <p14:tracePt t="19570" x="4768850" y="4616450"/>
          <p14:tracePt t="19692" x="4776788" y="4616450"/>
          <p14:tracePt t="20482" x="4776788" y="4625975"/>
          <p14:tracePt t="21538" x="4795838" y="4625975"/>
          <p14:tracePt t="21578" x="4803775" y="4633913"/>
          <p14:tracePt t="21590" x="4857750" y="4643438"/>
          <p14:tracePt t="21610" x="4894263" y="4643438"/>
          <p14:tracePt t="21622" x="4938713" y="4643438"/>
          <p14:tracePt t="21641" x="5010150" y="4643438"/>
          <p14:tracePt t="21660" x="5062538" y="4643438"/>
          <p14:tracePt t="21672" x="5170488" y="4633913"/>
          <p14:tracePt t="21690" x="5232400" y="4625975"/>
          <p14:tracePt t="21702" x="5357813" y="4598988"/>
          <p14:tracePt t="21722" x="5394325" y="4581525"/>
          <p14:tracePt t="21735" x="5483225" y="4562475"/>
          <p14:tracePt t="21754" x="5527675" y="4554538"/>
          <p14:tracePt t="21766" x="5643563" y="4537075"/>
          <p14:tracePt t="21786" x="5724525" y="4537075"/>
          <p14:tracePt t="21797" x="5911850" y="4527550"/>
          <p14:tracePt t="21819" x="5991225" y="4518025"/>
          <p14:tracePt t="21830" x="6054725" y="4518025"/>
          <p14:tracePt t="21844" x="6126163" y="4518025"/>
          <p14:tracePt t="21864" x="6180138" y="4510088"/>
          <p14:tracePt t="21875" x="6251575" y="4510088"/>
          <p14:tracePt t="21894" x="6303963" y="4500563"/>
          <p14:tracePt t="21908" x="6465888" y="4465638"/>
          <p14:tracePt t="21925" x="6537325" y="4446588"/>
          <p14:tracePt t="21942" x="6661150" y="4429125"/>
          <p14:tracePt t="21959" x="6715125" y="4419600"/>
          <p14:tracePt t="21975" x="6786563" y="4411663"/>
          <p14:tracePt t="21992" x="6804025" y="4402138"/>
          <p14:tracePt t="22009" x="6902450" y="4394200"/>
          <p14:tracePt t="22025" x="7045325" y="4367213"/>
          <p14:tracePt t="22054" x="7081838" y="4357688"/>
          <p14:tracePt t="22061" x="7161213" y="4340225"/>
          <p14:tracePt t="22082" x="7188200" y="4322763"/>
          <p14:tracePt t="22108" x="7277100" y="4295775"/>
          <p14:tracePt t="22128" x="7304088" y="4276725"/>
          <p14:tracePt t="22139" x="7367588" y="4251325"/>
          <p14:tracePt t="22159" x="7402513" y="4241800"/>
          <p14:tracePt t="22178" x="7419975" y="4232275"/>
          <p14:tracePt t="22204" x="7419975" y="4224338"/>
          <p14:tracePt t="22224" x="7446963" y="4214813"/>
          <p14:tracePt t="22236" x="7483475" y="4187825"/>
          <p14:tracePt t="22254" x="7500938" y="4179888"/>
          <p14:tracePt t="22267" x="7537450" y="4152900"/>
          <p14:tracePt t="22285" x="7562850" y="4143375"/>
          <p14:tracePt t="22297" x="7562850" y="4133850"/>
          <p14:tracePt t="22345" x="7581900" y="4125913"/>
          <p14:tracePt t="22365" x="7616825" y="4089400"/>
          <p14:tracePt t="22398" x="7626350" y="4081463"/>
          <p14:tracePt t="22411" x="7626350" y="4071938"/>
          <p14:tracePt t="22429" x="7634288" y="40719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7924800" cy="7921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One Shuttles &amp; Animator, Two Threads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85057" y="1066800"/>
            <a:ext cx="8305800" cy="3048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PlottedShuttle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shuttle1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AnObservablePlottedShuttle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(50,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OEFrame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oeFrame1 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ObjectEditor.</a:t>
            </a:r>
            <a:r>
              <a:rPr lang="en-US" sz="1600" i="1" dirty="0" err="1">
                <a:solidFill>
                  <a:srgbClr val="000000"/>
                </a:solidFill>
                <a:latin typeface="Consolas"/>
              </a:rPr>
              <a:t>edit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(shuttle1);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oeFrame1.setLocation(0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oeFrame1.setSize(500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550);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ShuttleAnimator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, shuttle1);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(500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concurrentDemoShuttleAnimation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aShuttleAnimator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, shuttle1);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9200" y="4649329"/>
            <a:ext cx="1943100" cy="10788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Each thread manipulates the same  shuttle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508828" y="4649328"/>
            <a:ext cx="2510971" cy="10788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Second thread starts with a 500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ms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delay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02787" y="2590800"/>
            <a:ext cx="1919026" cy="2286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4800" y="2857500"/>
            <a:ext cx="1919026" cy="8001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69955"/>
      </p:ext>
    </p:extLst>
  </p:cSld>
  <p:clrMapOvr>
    <a:masterClrMapping/>
  </p:clrMapOvr>
  <p:transition advTm="247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" x="7286625" y="3259138"/>
          <p14:tracePt t="1647" x="7215188" y="3009900"/>
          <p14:tracePt t="1658" x="7188200" y="2919413"/>
          <p14:tracePt t="1668" x="7116763" y="2643188"/>
          <p14:tracePt t="1728" x="7116763" y="2625725"/>
          <p14:tracePt t="1734" x="6348413" y="1785938"/>
          <p14:tracePt t="2447" x="6161088" y="3089275"/>
          <p14:tracePt t="3136" x="6170613" y="3116263"/>
          <p14:tracePt t="3151" x="6170613" y="3133725"/>
          <p14:tracePt t="3163" x="6188075" y="3179763"/>
          <p14:tracePt t="3183" x="6232525" y="3251200"/>
          <p14:tracePt t="3216" x="6269038" y="3303588"/>
          <p14:tracePt t="3250" x="6286500" y="3330575"/>
          <p14:tracePt t="3287" x="6296025" y="3340100"/>
          <p14:tracePt t="3288" x="6330950" y="3367088"/>
          <p14:tracePt t="3334" x="6340475" y="3384550"/>
          <p14:tracePt t="3349" x="6483350" y="2152650"/>
          <p14:tracePt t="4122" x="6483350" y="2143125"/>
          <p14:tracePt t="4841" x="6491288" y="2660650"/>
          <p14:tracePt t="5638" x="6545263" y="2830513"/>
          <p14:tracePt t="6405" x="6562725" y="2830513"/>
          <p14:tracePt t="6420" x="6572250" y="2830513"/>
          <p14:tracePt t="6442" x="6626225" y="2830513"/>
          <p14:tracePt t="6475" x="6643688" y="2830513"/>
          <p14:tracePt t="6481" x="6688138" y="2822575"/>
          <p14:tracePt t="6509" x="6751638" y="2813050"/>
          <p14:tracePt t="6541" x="6777038" y="2803525"/>
          <p14:tracePt t="6544" x="6831013" y="2795588"/>
          <p14:tracePt t="6575" x="6858000" y="2786063"/>
          <p14:tracePt t="6577" x="6919913" y="2776538"/>
          <p14:tracePt t="6608" x="6946900" y="2776538"/>
          <p14:tracePt t="6625" x="6956425" y="2776538"/>
          <p14:tracePt t="6643" x="7010400" y="2759075"/>
          <p14:tracePt t="6673" x="7062788" y="2741613"/>
          <p14:tracePt t="6686" x="7081838" y="2741613"/>
          <p14:tracePt t="6709" x="7126288" y="2732088"/>
          <p14:tracePt t="6739" x="7153275" y="2724150"/>
          <p14:tracePt t="6749" x="7188200" y="2705100"/>
          <p14:tracePt t="6776" x="7242175" y="2697163"/>
          <p14:tracePt t="6808" x="7259638" y="2697163"/>
          <p14:tracePt t="6811" x="7269163" y="2679700"/>
          <p14:tracePt t="6862" x="7286625" y="2679700"/>
          <p14:tracePt t="6875" x="7286625" y="2670175"/>
          <p14:tracePt t="6955" x="7286625" y="2660650"/>
          <p14:tracePt t="6987" x="7277100" y="2616200"/>
          <p14:tracePt t="7043" x="7277100" y="2608263"/>
          <p14:tracePt t="7048" x="7269163" y="2598738"/>
          <p14:tracePt t="7077" x="7232650" y="2571750"/>
          <p14:tracePt t="7108" x="7215188" y="2571750"/>
          <p14:tracePt t="7111" x="7180263" y="2544763"/>
          <p14:tracePt t="7141" x="7143750" y="2527300"/>
          <p14:tracePt t="7145" x="7072313" y="2490788"/>
          <p14:tracePt t="7175" x="7054850" y="2482850"/>
          <p14:tracePt t="7191" x="7037388" y="2473325"/>
          <p14:tracePt t="7210" x="6973888" y="2455863"/>
          <p14:tracePt t="7241" x="6929438" y="2438400"/>
          <p14:tracePt t="7254" x="6911975" y="2438400"/>
          <p14:tracePt t="7277" x="6875463" y="2428875"/>
          <p14:tracePt t="7307" x="6867525" y="2428875"/>
          <p14:tracePt t="7329" x="6867525" y="2438400"/>
          <p14:tracePt t="7521" x="6858000" y="2438400"/>
          <p14:tracePt t="7547" x="6848475" y="2446338"/>
          <p14:tracePt t="7580" x="6848475" y="2455863"/>
          <p14:tracePt t="7601" x="6840538" y="2465388"/>
          <p14:tracePt t="7629" x="6823075" y="2490788"/>
          <p14:tracePt t="7648" x="6813550" y="2500313"/>
          <p14:tracePt t="7678" x="6796088" y="2517775"/>
          <p14:tracePt t="7680" x="6777038" y="2554288"/>
          <p14:tracePt t="7712" x="6769100" y="2562225"/>
          <p14:tracePt t="7721" x="6759575" y="2589213"/>
          <p14:tracePt t="7746" x="6742113" y="2616200"/>
          <p14:tracePt t="7777" x="6732588" y="2633663"/>
          <p14:tracePt t="7783" x="6724650" y="2633663"/>
          <p14:tracePt t="7813" x="6705600" y="2670175"/>
          <p14:tracePt t="7844" x="6697663" y="2679700"/>
          <p14:tracePt t="7852" x="6697663" y="2697163"/>
          <p14:tracePt t="7880" x="6688138" y="2697163"/>
          <p14:tracePt t="7911" x="6680200" y="2705100"/>
          <p14:tracePt t="7914" x="6680200" y="2724150"/>
          <p14:tracePt t="7945" x="6680200" y="2732088"/>
          <p14:tracePt t="8742" x="6670675" y="2741613"/>
          <p14:tracePt t="8761" x="6670675" y="2751138"/>
          <p14:tracePt t="8791" x="6670675" y="2768600"/>
          <p14:tracePt t="8822" x="6670675" y="2795588"/>
          <p14:tracePt t="8842" x="6670675" y="2803525"/>
          <p14:tracePt t="8854" x="6670675" y="2840038"/>
          <p14:tracePt t="8883" x="6670675" y="2874963"/>
          <p14:tracePt t="8883" x="6670675" y="2894013"/>
          <p14:tracePt t="8918" x="6670675" y="2901950"/>
          <p14:tracePt t="8937" x="6670675" y="2911475"/>
          <p14:tracePt t="8950" x="6670675" y="2919413"/>
          <p14:tracePt t="8979" x="6670675" y="2938463"/>
          <p14:tracePt t="8996" x="6670675" y="2946400"/>
          <p14:tracePt t="9026" x="6670675" y="2955925"/>
          <p14:tracePt t="9077" x="6670675" y="2965450"/>
          <p14:tracePt t="9125" x="6661150" y="2965450"/>
          <p14:tracePt t="9136" x="6661150" y="2973388"/>
          <p14:tracePt t="9156" x="6661150" y="2982913"/>
          <p14:tracePt t="9251" x="6661150" y="2990850"/>
          <p14:tracePt t="9264" x="6661150" y="3000375"/>
          <p14:tracePt t="9374" x="6653213" y="3000375"/>
          <p14:tracePt t="9622" x="6661150" y="3000375"/>
          <p14:tracePt t="10040" x="6688138" y="3000375"/>
          <p14:tracePt t="10050" x="6705600" y="3000375"/>
          <p14:tracePt t="10064" x="6742113" y="3000375"/>
          <p14:tracePt t="10085" x="6769100" y="3000375"/>
          <p14:tracePt t="10117" x="6777038" y="3000375"/>
          <p14:tracePt t="10127" x="6796088" y="3000375"/>
          <p14:tracePt t="10154" x="6831013" y="3000375"/>
          <p14:tracePt t="10185" x="6848475" y="3000375"/>
          <p14:tracePt t="10189" x="6875463" y="3000375"/>
          <p14:tracePt t="10219" x="6929438" y="3000375"/>
          <p14:tracePt t="10251" x="6938963" y="3000375"/>
          <p14:tracePt t="10254" x="6991350" y="3000375"/>
          <p14:tracePt t="10286" x="7000875" y="3000375"/>
          <p14:tracePt t="10304" x="7027863" y="3000375"/>
          <p14:tracePt t="10328" x="7045325" y="3000375"/>
          <p14:tracePt t="10354" x="7072313" y="3000375"/>
          <p14:tracePt t="10385" x="7081838" y="3000375"/>
          <p14:tracePt t="10409" x="7089775" y="3000375"/>
          <p14:tracePt t="10429" x="7108825" y="3000375"/>
          <p14:tracePt t="10455" x="7116763" y="3000375"/>
          <p14:tracePt t="10487" x="7126288" y="3000375"/>
          <p14:tracePt t="10522" x="7126288" y="2990850"/>
          <p14:tracePt t="10557" x="7134225" y="2990850"/>
          <p14:tracePt t="10630" x="7134225" y="3000375"/>
          <p14:tracePt t="11957" x="7143750" y="3000375"/>
          <p14:tracePt t="12189" x="7143750" y="3009900"/>
          <p14:tracePt t="12879" x="7153275" y="3009900"/>
          <p14:tracePt t="13260" x="7170738" y="3009900"/>
          <p14:tracePt t="13286" x="7170738" y="3017838"/>
          <p14:tracePt t="13305" x="7180263" y="3017838"/>
          <p14:tracePt t="13329" x="7205663" y="3017838"/>
          <p14:tracePt t="13360" x="7224713" y="3017838"/>
          <p14:tracePt t="13366" x="7242175" y="3017838"/>
          <p14:tracePt t="13395" x="7331075" y="3017838"/>
          <p14:tracePt t="13427" x="7385050" y="3017838"/>
          <p14:tracePt t="13429" x="7446963" y="3017838"/>
          <p14:tracePt t="13460" x="7473950" y="3017838"/>
          <p14:tracePt t="13462" x="7599363" y="3017838"/>
          <p14:tracePt t="13494" x="7616825" y="3017838"/>
          <p14:tracePt t="13505" x="7670800" y="3017838"/>
          <p14:tracePt t="13529" x="7724775" y="3017838"/>
          <p14:tracePt t="13560" x="7759700" y="3017838"/>
          <p14:tracePt t="13569" x="7823200" y="3009900"/>
          <p14:tracePt t="13596" x="7875588" y="3009900"/>
          <p14:tracePt t="13627" x="7920038" y="3000375"/>
          <p14:tracePt t="13634" x="7929563" y="3000375"/>
          <p14:tracePt t="13665" x="7939088" y="30003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Interfering Animations</a:t>
            </a:r>
            <a:endParaRPr lang="en-US" dirty="0"/>
          </a:p>
        </p:txBody>
      </p:sp>
      <p:pic>
        <p:nvPicPr>
          <p:cNvPr id="5" name="interferingshuttl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2647950" y="1504950"/>
            <a:ext cx="3848100" cy="38481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43169"/>
      </p:ext>
    </p:extLst>
  </p:cSld>
  <p:clrMapOvr>
    <a:masterClrMapping/>
  </p:clrMapOvr>
  <p:transition advTm="736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8" x="7920038" y="3009900"/>
          <p14:tracePt t="1296" x="7920038" y="3017838"/>
          <p14:tracePt t="1315" x="7912100" y="3017838"/>
          <p14:tracePt t="13279" x="7885113" y="3027363"/>
          <p14:tracePt t="13565" x="7840663" y="3044825"/>
          <p14:tracePt t="13577" x="7759700" y="3081338"/>
          <p14:tracePt t="13595" x="7705725" y="3108325"/>
          <p14:tracePt t="13608" x="7599363" y="3160713"/>
          <p14:tracePt t="13626" x="7527925" y="3197225"/>
          <p14:tracePt t="13639" x="7358063" y="3286125"/>
          <p14:tracePt t="13658" x="7286625" y="3322638"/>
          <p14:tracePt t="13670" x="7037388" y="3446463"/>
          <p14:tracePt t="13689" x="6973888" y="3490913"/>
          <p14:tracePt t="13700" x="6732588" y="3616325"/>
          <p14:tracePt t="13720" x="6643688" y="3679825"/>
          <p14:tracePt t="13733" x="6340475" y="3830638"/>
          <p14:tracePt t="13751" x="6242050" y="3884613"/>
          <p14:tracePt t="13763" x="5983288" y="4000500"/>
          <p14:tracePt t="13781" x="5724525" y="4108450"/>
          <p14:tracePt t="13803" x="5705475" y="4125913"/>
          <p14:tracePt t="13813" x="5608638" y="4170363"/>
          <p14:tracePt t="13838" x="5589588" y="4179888"/>
          <p14:tracePt t="13845" x="5483225" y="4241800"/>
          <p14:tracePt t="13863" x="5456238" y="4251325"/>
          <p14:tracePt t="13888" x="5375275" y="4295775"/>
          <p14:tracePt t="13907" x="5402263" y="4259263"/>
          <p14:tracePt t="14049" x="5456238" y="4205288"/>
          <p14:tracePt t="14068" x="5483225" y="4170363"/>
          <p14:tracePt t="14080" x="5518150" y="4125913"/>
          <p14:tracePt t="14093" x="5599113" y="4037013"/>
          <p14:tracePt t="14113" x="5643563" y="3990975"/>
          <p14:tracePt t="14125" x="5813425" y="3822700"/>
          <p14:tracePt t="14144" x="5902325" y="3751263"/>
          <p14:tracePt t="14157" x="6099175" y="3581400"/>
          <p14:tracePt t="14176" x="6161088" y="3536950"/>
          <p14:tracePt t="14188" x="6242050" y="3455988"/>
          <p14:tracePt t="14208" x="6286500" y="3402013"/>
          <p14:tracePt t="14220" x="6394450" y="3241675"/>
          <p14:tracePt t="14239" x="6456363" y="3160713"/>
          <p14:tracePt t="14251" x="6572250" y="2955925"/>
          <p14:tracePt t="14270" x="6616700" y="2874963"/>
          <p14:tracePt t="14283" x="6705600" y="2687638"/>
          <p14:tracePt t="14303" x="6742113" y="2598738"/>
          <p14:tracePt t="14314" x="6848475" y="2393950"/>
          <p14:tracePt t="14333" x="6875463" y="2339975"/>
          <p14:tracePt t="14346" x="6973888" y="2133600"/>
          <p14:tracePt t="14364" x="7018338" y="2054225"/>
          <p14:tracePt t="14379" x="7072313" y="1946275"/>
          <p14:tracePt t="14396" x="7081838" y="1893888"/>
          <p14:tracePt t="14414" x="7134225" y="1741488"/>
          <p14:tracePt t="14430" x="7153275" y="1660525"/>
          <p14:tracePt t="14446" x="7215188" y="1411288"/>
          <p14:tracePt t="14463" x="7251700" y="1322388"/>
          <p14:tracePt t="14480" x="7323138" y="1133475"/>
          <p14:tracePt t="14496" x="7340600" y="1071563"/>
          <p14:tracePt t="14513" x="7367588" y="990600"/>
          <p14:tracePt t="14530" x="7385050" y="973138"/>
          <p14:tracePt t="14547" x="7402513" y="893763"/>
          <p14:tracePt t="14563" x="7412038" y="857250"/>
          <p14:tracePt t="14580" x="7439025" y="696913"/>
          <p14:tracePt t="14597" x="7456488" y="642938"/>
          <p14:tracePt t="14613" x="7491413" y="571500"/>
          <p14:tracePt t="14630" x="7491413" y="561975"/>
          <p14:tracePt t="14647" x="7491413" y="554038"/>
          <p14:tracePt t="14664" x="7491413" y="544513"/>
          <p14:tracePt t="14706" x="7491413" y="536575"/>
          <p14:tracePt t="14726" x="7491413" y="527050"/>
          <p14:tracePt t="14738" x="7500938" y="500063"/>
          <p14:tracePt t="14757" x="7510463" y="482600"/>
          <p14:tracePt t="14789" x="7510463" y="473075"/>
          <p14:tracePt t="14799" x="7510463" y="446088"/>
          <p14:tracePt t="14818" x="7518400" y="438150"/>
          <p14:tracePt t="14831" x="7527925" y="428625"/>
          <p14:tracePt t="14850" x="7527925" y="419100"/>
          <p14:tracePt t="14916" x="7527925" y="411163"/>
          <p14:tracePt t="15214" x="0" y="0"/>
        </p14:tracePtLst>
      </p14:laserTraceLst>
    </p:ext>
    <p:ext uri="{E180D4A7-C9FB-4DFB-919C-405C955672EB}">
      <p14:showEvtLst xmlns:p14="http://schemas.microsoft.com/office/powerpoint/2010/main">
        <p14:playEvt time="20071" objId="5"/>
        <p14:stopEvt time="26673" objId="5"/>
        <p14:playEvt time="36900" objId="5"/>
        <p14:stopEvt time="43294" objId="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Interference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1571" y="22098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838200" y="4343400"/>
            <a:ext cx="12954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49714" y="3581400"/>
            <a:ext cx="5448300" cy="18288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2249714" y="1447800"/>
            <a:ext cx="5448300" cy="1828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&lt;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originalY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ThreadSupport.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sleep</a:t>
            </a:r>
            <a:r>
              <a:rPr lang="en-US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i="1" dirty="0" err="1" smtClean="0">
                <a:solidFill>
                  <a:srgbClr val="000000"/>
                </a:solidFill>
                <a:latin typeface="Consolas"/>
              </a:rPr>
              <a:t>animationPauseTime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animationStep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shuttle.setShuttleY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curY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endParaRPr lang="en-US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2512786" y="5700260"/>
            <a:ext cx="5031014" cy="83615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/>
              <a:t>Each call of method gets its own copy of local variables such as </a:t>
            </a:r>
            <a:r>
              <a:rPr lang="en-US" dirty="0" err="1"/>
              <a:t>curX</a:t>
            </a:r>
            <a:r>
              <a:rPr lang="en-US" dirty="0"/>
              <a:t> and </a:t>
            </a:r>
            <a:r>
              <a:rPr lang="en-US" dirty="0" err="1"/>
              <a:t>curY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65276"/>
      </p:ext>
    </p:extLst>
  </p:cSld>
  <p:clrMapOvr>
    <a:masterClrMapping/>
  </p:clrMapOvr>
  <p:transition advTm="1097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27" x="6419850" y="2643188"/>
          <p14:tracePt t="14933" x="6438900" y="2633663"/>
          <p14:tracePt t="15222" x="6446838" y="2625725"/>
          <p14:tracePt t="15234" x="6465888" y="2608263"/>
          <p14:tracePt t="15253" x="6510338" y="2581275"/>
          <p14:tracePt t="15273" x="6537325" y="2554288"/>
          <p14:tracePt t="15299" x="6589713" y="2509838"/>
          <p14:tracePt t="15330" x="6599238" y="2500313"/>
          <p14:tracePt t="15349" x="6616700" y="2482850"/>
          <p14:tracePt t="15366" x="6680200" y="2411413"/>
          <p14:tracePt t="15397" x="6724650" y="2357438"/>
          <p14:tracePt t="15411" x="6759575" y="2322513"/>
          <p14:tracePt t="15433" x="6831013" y="2224088"/>
          <p14:tracePt t="15464" x="6875463" y="2170113"/>
          <p14:tracePt t="15474" x="6894513" y="2152650"/>
          <p14:tracePt t="15499" x="6956425" y="2071688"/>
          <p14:tracePt t="15531" x="7000875" y="2000250"/>
          <p14:tracePt t="15536" x="7089775" y="1893888"/>
          <p14:tracePt t="15567" x="7161213" y="1776413"/>
          <p14:tracePt t="15599" x="7197725" y="1704975"/>
          <p14:tracePt t="15617" x="7224713" y="1660525"/>
          <p14:tracePt t="15633" x="7286625" y="1527175"/>
          <p14:tracePt t="15664" x="7331075" y="1446213"/>
          <p14:tracePt t="15679" x="7340600" y="1419225"/>
          <p14:tracePt t="15700" x="7375525" y="1312863"/>
          <p14:tracePt t="15731" x="7385050" y="1295400"/>
          <p14:tracePt t="15741" x="7394575" y="1276350"/>
          <p14:tracePt t="15767" x="7439025" y="1187450"/>
          <p14:tracePt t="15797" x="7466013" y="1125538"/>
          <p14:tracePt t="15806" x="7483475" y="1108075"/>
          <p14:tracePt t="15833" x="7510463" y="1036638"/>
          <p14:tracePt t="15866" x="7545388" y="982663"/>
          <p14:tracePt t="15868" x="7554913" y="955675"/>
          <p14:tracePt t="15912" x="7562850" y="946150"/>
          <p14:tracePt t="15915" x="7572375" y="938213"/>
          <p14:tracePt t="15934" x="7599363" y="919163"/>
          <p14:tracePt t="15966" x="7653338" y="893763"/>
          <p14:tracePt t="15978" x="7670800" y="874713"/>
          <p14:tracePt t="16001" x="7724775" y="839788"/>
          <p14:tracePt t="16032" x="7742238" y="830263"/>
          <p14:tracePt t="16041" x="7759700" y="803275"/>
          <p14:tracePt t="16067" x="7804150" y="750888"/>
          <p14:tracePt t="16098" x="7831138" y="714375"/>
          <p14:tracePt t="16101" x="7831138" y="704850"/>
          <p14:tracePt t="16134" x="7840663" y="704850"/>
          <p14:tracePt t="16246" x="7840663" y="696913"/>
          <p14:tracePt t="16304" x="7840663" y="687388"/>
          <p14:tracePt t="16372" x="7840663" y="679450"/>
          <p14:tracePt t="16478" x="7840663" y="687388"/>
          <p14:tracePt t="17061" x="7858125" y="687388"/>
          <p14:tracePt t="17802" x="7867650" y="687388"/>
          <p14:tracePt t="17892" x="7875588" y="687388"/>
          <p14:tracePt t="17912" x="7885113" y="687388"/>
          <p14:tracePt t="17923" x="7894638" y="679450"/>
          <p14:tracePt t="17941" x="7902575" y="679450"/>
          <p14:tracePt t="17992" x="7912100" y="679450"/>
          <p14:tracePt t="18117" x="7912100" y="669925"/>
          <p14:tracePt t="19329" x="7920038" y="669925"/>
          <p14:tracePt t="19468" x="7929563" y="669925"/>
          <p14:tracePt t="19592" x="7939088" y="660400"/>
          <p14:tracePt t="19625" x="7947025" y="660400"/>
          <p14:tracePt t="19673" x="7956550" y="652463"/>
          <p14:tracePt t="19749" x="7966075" y="652463"/>
          <p14:tracePt t="19798" x="7974013" y="652463"/>
          <p14:tracePt t="22829" x="7974013" y="642938"/>
          <p14:tracePt t="23286" x="7966075" y="633413"/>
          <p14:tracePt t="23317" x="7966075" y="625475"/>
          <p14:tracePt t="23411" x="7956550" y="625475"/>
          <p14:tracePt t="23461" x="7939088" y="625475"/>
          <p14:tracePt t="23692" x="7920038" y="633413"/>
          <p14:tracePt t="23711" x="7902575" y="652463"/>
          <p14:tracePt t="23726" x="7858125" y="660400"/>
          <p14:tracePt t="23743" x="7840663" y="669925"/>
          <p14:tracePt t="23756" x="7804150" y="696913"/>
          <p14:tracePt t="23774" x="7777163" y="704850"/>
          <p14:tracePt t="23786" x="7742238" y="741363"/>
          <p14:tracePt t="23806" x="7724775" y="750888"/>
          <p14:tracePt t="23832" x="7670800" y="768350"/>
          <p14:tracePt t="23851" x="7643813" y="776288"/>
          <p14:tracePt t="23863" x="7518400" y="803275"/>
          <p14:tracePt t="23884" x="7466013" y="822325"/>
          <p14:tracePt t="23896" x="7375525" y="866775"/>
          <p14:tracePt t="23918" x="7348538" y="874713"/>
          <p14:tracePt t="23927" x="7286625" y="911225"/>
          <p14:tracePt t="23946" x="7232650" y="946150"/>
          <p14:tracePt t="23973" x="7161213" y="990600"/>
          <p14:tracePt t="23992" x="7099300" y="1054100"/>
          <p14:tracePt t="24010" x="7072313" y="1062038"/>
          <p14:tracePt t="24022" x="7018338" y="1108075"/>
          <p14:tracePt t="24042" x="6991350" y="1125538"/>
          <p14:tracePt t="24054" x="6929438" y="1169988"/>
          <p14:tracePt t="24073" x="6911975" y="1169988"/>
          <p14:tracePt t="24084" x="6858000" y="1196975"/>
          <p14:tracePt t="24104" x="6840538" y="1214438"/>
          <p14:tracePt t="24116" x="6786563" y="1231900"/>
          <p14:tracePt t="24136" x="6769100" y="1241425"/>
          <p14:tracePt t="24146" x="6705600" y="1268413"/>
          <p14:tracePt t="24166" x="6653213" y="1303338"/>
          <p14:tracePt t="24186" x="6634163" y="1322388"/>
          <p14:tracePt t="24197" x="6608763" y="1330325"/>
          <p14:tracePt t="24209" x="6537325" y="1384300"/>
          <p14:tracePt t="24229" x="6500813" y="1411288"/>
          <p14:tracePt t="24261" x="6483350" y="1428750"/>
          <p14:tracePt t="24272" x="6438900" y="1465263"/>
          <p14:tracePt t="24290" x="6394450" y="1509713"/>
          <p14:tracePt t="24309" x="6367463" y="1517650"/>
          <p14:tracePt t="24321" x="6313488" y="1562100"/>
          <p14:tracePt t="24340" x="6286500" y="1581150"/>
          <p14:tracePt t="24352" x="6259513" y="1608138"/>
          <p14:tracePt t="24372" x="6242050" y="1616075"/>
          <p14:tracePt t="24385" x="6197600" y="1652588"/>
          <p14:tracePt t="24403" x="6180138" y="1670050"/>
          <p14:tracePt t="24430" x="6143625" y="1704975"/>
          <p14:tracePt t="24449" x="6134100" y="1724025"/>
          <p14:tracePt t="24461" x="6108700" y="1768475"/>
          <p14:tracePt t="24482" x="6108700" y="1776413"/>
          <p14:tracePt t="24493" x="6099175" y="1785938"/>
          <p14:tracePt t="24513" x="6099175" y="1795463"/>
          <p14:tracePt t="24796" x="6089650" y="1795463"/>
          <p14:tracePt t="38578" x="6081713" y="1795463"/>
          <p14:tracePt t="38800" x="6062663" y="1785938"/>
          <p14:tracePt t="38910" x="6045200" y="1776413"/>
          <p14:tracePt t="38922" x="6010275" y="1768475"/>
          <p14:tracePt t="38941" x="6000750" y="1758950"/>
          <p14:tracePt t="38953" x="5973763" y="1751013"/>
          <p14:tracePt t="38972" x="5965825" y="1741488"/>
          <p14:tracePt t="38991" x="5946775" y="1741488"/>
          <p14:tracePt t="39003" x="5911850" y="1741488"/>
          <p14:tracePt t="39022" x="5884863" y="1731963"/>
          <p14:tracePt t="39035" x="5840413" y="1714500"/>
          <p14:tracePt t="39053" x="5822950" y="1704975"/>
          <p14:tracePt t="39065" x="5803900" y="1704975"/>
          <p14:tracePt t="39085" x="5741988" y="1704975"/>
          <p14:tracePt t="39119" x="5732463" y="1704975"/>
          <p14:tracePt t="39130" x="5715000" y="1704975"/>
          <p14:tracePt t="39143" x="5688013" y="1704975"/>
          <p14:tracePt t="39162" x="5670550" y="1714500"/>
          <p14:tracePt t="39175" x="5634038" y="1724025"/>
          <p14:tracePt t="39195" x="5581650" y="1731963"/>
          <p14:tracePt t="39211" x="5554663" y="1731963"/>
          <p14:tracePt t="39223" x="5483225" y="1731963"/>
          <p14:tracePt t="39242" x="5456238" y="1731963"/>
          <p14:tracePt t="39255" x="5429250" y="1731963"/>
          <p14:tracePt t="39273" x="5411788" y="1731963"/>
          <p14:tracePt t="39301" x="5384800" y="1731963"/>
          <p14:tracePt t="39321" x="5367338" y="1731963"/>
          <p14:tracePt t="39333" x="5330825" y="1731963"/>
          <p14:tracePt t="39352" x="5313363" y="1741488"/>
          <p14:tracePt t="39365" x="5259388" y="1741488"/>
          <p14:tracePt t="39387" x="5241925" y="1751013"/>
          <p14:tracePt t="39398" x="5205413" y="1758950"/>
          <p14:tracePt t="39431" x="5187950" y="1758950"/>
          <p14:tracePt t="39442" x="5143500" y="1758950"/>
          <p14:tracePt t="39462" x="5116513" y="1758950"/>
          <p14:tracePt t="39475" x="5062538" y="1758950"/>
          <p14:tracePt t="39495" x="5054600" y="1758950"/>
          <p14:tracePt t="39507" x="5037138" y="1758950"/>
          <p14:tracePt t="39525" x="5018088" y="1758950"/>
          <p14:tracePt t="39538" x="4956175" y="1758950"/>
          <p14:tracePt t="39556" x="4938713" y="1758950"/>
          <p14:tracePt t="39568" x="4902200" y="1758950"/>
          <p14:tracePt t="39589" x="4875213" y="1758950"/>
          <p14:tracePt t="39600" x="4857750" y="1758950"/>
          <p14:tracePt t="39633" x="4830763" y="1758950"/>
          <p14:tracePt t="39661" x="4813300" y="1758950"/>
          <p14:tracePt t="39673" x="4795838" y="1758950"/>
          <p14:tracePt t="39686" x="4786313" y="1758950"/>
          <p14:tracePt t="39696" x="4768850" y="1758950"/>
          <p14:tracePt t="39716" x="4741863" y="1758950"/>
          <p14:tracePt t="39727" x="4724400" y="1758950"/>
          <p14:tracePt t="39746" x="4714875" y="1758950"/>
          <p14:tracePt t="39758" x="4705350" y="1758950"/>
          <p14:tracePt t="39778" x="4679950" y="1758950"/>
          <p14:tracePt t="39790" x="4670425" y="1758950"/>
          <p14:tracePt t="39808" x="4660900" y="1758950"/>
          <p14:tracePt t="39822" x="4652963" y="1758950"/>
          <p14:tracePt t="39839" x="4643438" y="1758950"/>
          <p14:tracePt t="39856" x="4625975" y="1758950"/>
          <p14:tracePt t="39873" x="4608513" y="1758950"/>
          <p14:tracePt t="39889" x="4562475" y="1758950"/>
          <p14:tracePt t="39917" x="4545013" y="1758950"/>
          <p14:tracePt t="39934" x="4518025" y="1758950"/>
          <p14:tracePt t="39946" x="4500563" y="1758950"/>
          <p14:tracePt t="40229" x="4473575" y="1776413"/>
          <p14:tracePt t="40249" x="4456113" y="1785938"/>
          <p14:tracePt t="40262" x="4402138" y="1795463"/>
          <p14:tracePt t="40280" x="4367213" y="1795463"/>
          <p14:tracePt t="40292" x="4313238" y="1803400"/>
          <p14:tracePt t="40311" x="4276725" y="1803400"/>
          <p14:tracePt t="40323" x="4187825" y="1812925"/>
          <p14:tracePt t="40343" x="4152900" y="1812925"/>
          <p14:tracePt t="40356" x="4081463" y="1822450"/>
          <p14:tracePt t="40373" x="4054475" y="1822450"/>
          <p14:tracePt t="40386" x="3990975" y="1822450"/>
          <p14:tracePt t="40404" x="3929063" y="1830388"/>
          <p14:tracePt t="40424" x="3911600" y="1839913"/>
          <p14:tracePt t="40450" x="3867150" y="1839913"/>
          <p14:tracePt t="40470" x="3840163" y="1847850"/>
          <p14:tracePt t="40482" x="3795713" y="1857375"/>
          <p14:tracePt t="40501" x="3776663" y="1866900"/>
          <p14:tracePt t="40513" x="3732213" y="1866900"/>
          <p14:tracePt t="40533" x="3714750" y="1866900"/>
          <p14:tracePt t="40546" x="3652838" y="1866900"/>
          <p14:tracePt t="40563" x="3625850" y="1866900"/>
          <p14:tracePt t="40576" x="3571875" y="1866900"/>
          <p14:tracePt t="40593" x="3554413" y="1866900"/>
          <p14:tracePt t="40606" x="3527425" y="1866900"/>
          <p14:tracePt t="40626" x="3500438" y="1866900"/>
          <p14:tracePt t="40637" x="3446463" y="1866900"/>
          <p14:tracePt t="40656" x="3384550" y="1857375"/>
          <p14:tracePt t="40676" x="3367088" y="1857375"/>
          <p14:tracePt t="40687" x="3348038" y="1857375"/>
          <p14:tracePt t="40706" x="3340100" y="1857375"/>
          <p14:tracePt t="40754" x="3348038" y="1847850"/>
          <p14:tracePt t="40937" x="3367088" y="1847850"/>
          <p14:tracePt t="40956" x="3367088" y="1839913"/>
          <p14:tracePt t="40967" x="3384550" y="1830388"/>
          <p14:tracePt t="40987" x="3411538" y="1822450"/>
          <p14:tracePt t="41020" x="3438525" y="1812925"/>
          <p14:tracePt t="41032" x="3446463" y="1803400"/>
          <p14:tracePt t="41051" x="3465513" y="1803400"/>
          <p14:tracePt t="41064" x="3490913" y="1795463"/>
          <p14:tracePt t="41082" x="3517900" y="1785938"/>
          <p14:tracePt t="41114" x="3527425" y="1776413"/>
          <p14:tracePt t="41140" x="3544888" y="1776413"/>
          <p14:tracePt t="41160" x="3536950" y="1776413"/>
          <p14:tracePt t="42578" x="3544888" y="1776413"/>
          <p14:tracePt t="42603" x="3571875" y="1785938"/>
          <p14:tracePt t="42656" x="3581400" y="1785938"/>
          <p14:tracePt t="42666" x="3616325" y="1785938"/>
          <p14:tracePt t="42686" x="3643313" y="1785938"/>
          <p14:tracePt t="42698" x="3697288" y="1785938"/>
          <p14:tracePt t="42716" x="3714750" y="1785938"/>
          <p14:tracePt t="42729" x="3768725" y="1785938"/>
          <p14:tracePt t="42748" x="3786188" y="1785938"/>
          <p14:tracePt t="42760" x="3857625" y="1795463"/>
          <p14:tracePt t="42779" x="3884613" y="1795463"/>
          <p14:tracePt t="42791" x="3938588" y="1795463"/>
          <p14:tracePt t="42811" x="3965575" y="1795463"/>
          <p14:tracePt t="42837" x="4027488" y="1795463"/>
          <p14:tracePt t="42857" x="4098925" y="1795463"/>
          <p14:tracePt t="42876" x="4116388" y="1795463"/>
          <p14:tracePt t="42888" x="4179888" y="1795463"/>
          <p14:tracePt t="42907" x="4205288" y="1795463"/>
          <p14:tracePt t="42921" x="4268788" y="1795463"/>
          <p14:tracePt t="42937" x="4295775" y="1795463"/>
          <p14:tracePt t="42950" x="4348163" y="1795463"/>
          <p14:tracePt t="42968" x="4375150" y="1795463"/>
          <p14:tracePt t="42982" x="4438650" y="1795463"/>
          <p14:tracePt t="42999" x="4465638" y="1795463"/>
          <p14:tracePt t="43016" x="4510088" y="1795463"/>
          <p14:tracePt t="43032" x="4537075" y="1795463"/>
          <p14:tracePt t="43049" x="4562475" y="1795463"/>
          <p14:tracePt t="43066" x="4598988" y="1795463"/>
          <p14:tracePt t="43082" x="4660900" y="1795463"/>
          <p14:tracePt t="43099" x="4687888" y="1795463"/>
          <p14:tracePt t="43116" x="4751388" y="1795463"/>
          <p14:tracePt t="43132" x="4795838" y="1795463"/>
          <p14:tracePt t="43152" x="4840288" y="1785938"/>
          <p14:tracePt t="43171" x="4867275" y="1785938"/>
          <p14:tracePt t="74329" x="4867275" y="1795463"/>
          <p14:tracePt t="74548" x="4884738" y="1812925"/>
          <p14:tracePt t="74567" x="4902200" y="1839913"/>
          <p14:tracePt t="74580" x="4929188" y="1866900"/>
          <p14:tracePt t="74599" x="4946650" y="1884363"/>
          <p14:tracePt t="74611" x="4983163" y="1919288"/>
          <p14:tracePt t="74630" x="5010150" y="1938338"/>
          <p14:tracePt t="74642" x="5062538" y="1982788"/>
          <p14:tracePt t="74661" x="5099050" y="2000250"/>
          <p14:tracePt t="74673" x="5160963" y="2054225"/>
          <p14:tracePt t="74693" x="5187950" y="2054225"/>
          <p14:tracePt t="74706" x="5241925" y="2081213"/>
          <p14:tracePt t="74724" x="5295900" y="2108200"/>
          <p14:tracePt t="74737" x="5411788" y="2143125"/>
          <p14:tracePt t="74756" x="5429250" y="2152650"/>
          <p14:tracePt t="74766" x="5510213" y="2170113"/>
          <p14:tracePt t="74786" x="5545138" y="2187575"/>
          <p14:tracePt t="74819" x="5554663" y="2187575"/>
          <p14:tracePt t="74847" x="5562600" y="2187575"/>
          <p14:tracePt t="74866" x="5572125" y="2187575"/>
          <p14:tracePt t="75796" x="5562600" y="2170113"/>
          <p14:tracePt t="75842" x="5562600" y="2152650"/>
          <p14:tracePt t="75853" x="5545138" y="2133600"/>
          <p14:tracePt t="75873" x="5537200" y="2116138"/>
          <p14:tracePt t="75886" x="5537200" y="2108200"/>
          <p14:tracePt t="75903" x="5527675" y="2098675"/>
          <p14:tracePt t="75930" x="5518150" y="2089150"/>
          <p14:tracePt t="75950" x="5500688" y="2081213"/>
          <p14:tracePt t="75962" x="5473700" y="2054225"/>
          <p14:tracePt t="75983" x="5465763" y="2054225"/>
          <p14:tracePt t="75994" x="5446713" y="2027238"/>
          <p14:tracePt t="76012" x="5429250" y="2027238"/>
          <p14:tracePt t="76026" x="5384800" y="1982788"/>
          <p14:tracePt t="76044" x="5348288" y="1955800"/>
          <p14:tracePt t="76056" x="5268913" y="1911350"/>
          <p14:tracePt t="76076" x="5232400" y="1874838"/>
          <p14:tracePt t="76088" x="5205413" y="1857375"/>
          <p14:tracePt t="76116" x="5187950" y="1847850"/>
          <p14:tracePt t="76127" x="5170488" y="1830388"/>
          <p14:tracePt t="76140" x="5116513" y="1812925"/>
          <p14:tracePt t="76151" x="5027613" y="1768475"/>
          <p14:tracePt t="76171" x="4983163" y="1741488"/>
          <p14:tracePt t="76199" x="4822825" y="1687513"/>
          <p14:tracePt t="76230" x="4768850" y="1670050"/>
          <p14:tracePt t="76233" x="4741863" y="1660525"/>
          <p14:tracePt t="76249" x="4660900" y="1643063"/>
          <p14:tracePt t="76266" x="4562475" y="1625600"/>
          <p14:tracePt t="76300" x="4537075" y="1616075"/>
          <p14:tracePt t="76306" x="4473575" y="1616075"/>
          <p14:tracePt t="76332" x="4394200" y="1616075"/>
          <p14:tracePt t="76349" x="4367213" y="1608138"/>
          <p14:tracePt t="76366" x="4322763" y="1608138"/>
          <p14:tracePt t="76383" x="4160838" y="1598613"/>
          <p14:tracePt t="76413" x="4044950" y="1581150"/>
          <p14:tracePt t="76420" x="4000500" y="1581150"/>
          <p14:tracePt t="76433" x="3919538" y="1562100"/>
          <p14:tracePt t="76451" x="3848100" y="1562100"/>
          <p14:tracePt t="76470" x="3830638" y="1554163"/>
          <p14:tracePt t="76483" x="3776663" y="1554163"/>
          <p14:tracePt t="76501" x="3741738" y="1544638"/>
          <p14:tracePt t="76516" x="3687763" y="1544638"/>
          <p14:tracePt t="76533" x="3670300" y="1544638"/>
          <p14:tracePt t="76550" x="3616325" y="1544638"/>
          <p14:tracePt t="76567" x="3598863" y="1544638"/>
          <p14:tracePt t="76583" x="3517900" y="1544638"/>
          <p14:tracePt t="76600" x="3490913" y="1544638"/>
          <p14:tracePt t="76617" x="3465513" y="1562100"/>
          <p14:tracePt t="76633" x="3446463" y="1571625"/>
          <p14:tracePt t="76650" x="3402013" y="1581150"/>
          <p14:tracePt t="76667" x="3375025" y="1598613"/>
          <p14:tracePt t="76687" x="3330575" y="1625600"/>
          <p14:tracePt t="76704" x="3322638" y="1633538"/>
          <p14:tracePt t="76717" x="3276600" y="1652588"/>
          <p14:tracePt t="76736" x="3224213" y="1679575"/>
          <p14:tracePt t="76754" x="3205163" y="1687513"/>
          <p14:tracePt t="76767" x="3197225" y="1704975"/>
          <p14:tracePt t="76784" x="3179763" y="1704975"/>
          <p14:tracePt t="76801" x="3170238" y="1724025"/>
          <p14:tracePt t="76830" x="3152775" y="1741488"/>
          <p14:tracePt t="76863" x="3152775" y="1751013"/>
          <p14:tracePt t="76897" x="3152775" y="1758950"/>
          <p14:tracePt t="76920" x="3152775" y="1776413"/>
          <p14:tracePt t="76941" x="3152775" y="1785938"/>
          <p14:tracePt t="76953" x="3160713" y="1812925"/>
          <p14:tracePt t="76973" x="3170238" y="1839913"/>
          <p14:tracePt t="76986" x="3179763" y="1847850"/>
          <p14:tracePt t="77018" x="3197225" y="1866900"/>
          <p14:tracePt t="77051" x="3214688" y="1874838"/>
          <p14:tracePt t="77062" x="3232150" y="1893888"/>
          <p14:tracePt t="77082" x="3241675" y="1893888"/>
          <p14:tracePt t="77094" x="3268663" y="1893888"/>
          <p14:tracePt t="77112" x="3295650" y="1893888"/>
          <p14:tracePt t="77126" x="3340100" y="1901825"/>
          <p14:tracePt t="77146" x="3357563" y="1901825"/>
          <p14:tracePt t="77157" x="3394075" y="1911350"/>
          <p14:tracePt t="77177" x="3402013" y="1911350"/>
          <p14:tracePt t="77189" x="3429000" y="1911350"/>
          <p14:tracePt t="77208" x="3455988" y="1911350"/>
          <p14:tracePt t="77236" x="3465513" y="1911350"/>
          <p14:tracePt t="77256" x="3482975" y="1911350"/>
          <p14:tracePt t="77282" x="3500438" y="1911350"/>
          <p14:tracePt t="77302" x="3527425" y="1893888"/>
          <p14:tracePt t="77330" x="3536950" y="1884363"/>
          <p14:tracePt t="77349" x="3544888" y="1884363"/>
          <p14:tracePt t="77369" x="3562350" y="1857375"/>
          <p14:tracePt t="77416" x="3581400" y="1830388"/>
          <p14:tracePt t="77429" x="3581400" y="1822450"/>
          <p14:tracePt t="77442" x="3589338" y="1822450"/>
          <p14:tracePt t="77469" x="3598863" y="1785938"/>
          <p14:tracePt t="77501" x="3608388" y="1785938"/>
          <p14:tracePt t="77551" x="3608388" y="1776413"/>
          <p14:tracePt t="77570" x="3608388" y="1768475"/>
          <p14:tracePt t="77581" x="3598863" y="1751013"/>
          <p14:tracePt t="77603" x="3589338" y="1697038"/>
          <p14:tracePt t="77636" x="3581400" y="1697038"/>
          <p14:tracePt t="77646" x="3581400" y="1679575"/>
          <p14:tracePt t="77670" x="3571875" y="1679575"/>
          <p14:tracePt t="77741" x="3562350" y="1679575"/>
          <p14:tracePt t="77774" x="3562350" y="1670050"/>
          <p14:tracePt t="77786" x="3544888" y="1670050"/>
          <p14:tracePt t="77806" x="3527425" y="1660525"/>
          <p14:tracePt t="77831" x="3517900" y="1660525"/>
          <p14:tracePt t="77854" x="3509963" y="1660525"/>
          <p14:tracePt t="77887" x="3500438" y="1660525"/>
          <p14:tracePt t="77918" x="3490913" y="1660525"/>
          <p14:tracePt t="77990" x="3490913" y="1652588"/>
          <p14:tracePt t="78008" x="3482975" y="1652588"/>
          <p14:tracePt t="81078" x="3482975" y="1660525"/>
          <p14:tracePt t="81156" x="3490913" y="1660525"/>
          <p14:tracePt t="81386" x="3490913" y="1670050"/>
          <p14:tracePt t="81501" x="3490913" y="1679575"/>
          <p14:tracePt t="81706" x="3500438" y="1679575"/>
          <p14:tracePt t="82566" x="3500438" y="1687513"/>
          <p14:tracePt t="82631" x="3517900" y="1697038"/>
          <p14:tracePt t="82643" x="3517900" y="1704975"/>
          <p14:tracePt t="82668" x="3554413" y="1741488"/>
          <p14:tracePt t="82699" x="3562350" y="1758950"/>
          <p14:tracePt t="82706" x="3571875" y="1768475"/>
          <p14:tracePt t="82737" x="3608388" y="1803400"/>
          <p14:tracePt t="82768" x="3616325" y="1830388"/>
          <p14:tracePt t="82786" x="3633788" y="1839913"/>
          <p14:tracePt t="82802" x="3660775" y="1866900"/>
          <p14:tracePt t="82833" x="3679825" y="1893888"/>
          <p14:tracePt t="82836" x="3705225" y="1919288"/>
          <p14:tracePt t="82867" x="3714750" y="1928813"/>
          <p14:tracePt t="82879" x="3759200" y="1965325"/>
          <p14:tracePt t="82912" x="3768725" y="1982788"/>
          <p14:tracePt t="82936" x="3803650" y="2017713"/>
          <p14:tracePt t="82967" x="3822700" y="2027238"/>
          <p14:tracePt t="82973" x="3840163" y="2062163"/>
          <p14:tracePt t="83002" x="3867150" y="2081213"/>
          <p14:tracePt t="83033" x="3875088" y="2089150"/>
          <p14:tracePt t="83036" x="3911600" y="2125663"/>
          <p14:tracePt t="83067" x="3946525" y="2143125"/>
          <p14:tracePt t="83087" x="3956050" y="2160588"/>
          <p14:tracePt t="83103" x="3973513" y="2170113"/>
          <p14:tracePt t="83134" x="3990975" y="2197100"/>
          <p14:tracePt t="83150" x="4000500" y="2197100"/>
          <p14:tracePt t="83170" x="4010025" y="2197100"/>
          <p14:tracePt t="83201" x="4017963" y="2205038"/>
          <p14:tracePt t="83220" x="4027488" y="2205038"/>
          <p14:tracePt t="83246" x="4027488" y="2214563"/>
          <p14:tracePt t="83272" x="4037013" y="2214563"/>
          <p14:tracePt t="83336" x="4037013" y="2224088"/>
          <p14:tracePt t="83509" x="4037013" y="2232025"/>
          <p14:tracePt t="83699" x="4037013" y="2241550"/>
          <p14:tracePt t="83934" x="4037013" y="2251075"/>
          <p14:tracePt t="84107" x="4027488" y="2251075"/>
          <p14:tracePt t="84314" x="4027488" y="2259013"/>
          <p14:tracePt t="84513" x="4027488" y="2276475"/>
          <p14:tracePt t="84612" x="4027488" y="2286000"/>
          <p14:tracePt t="84624" x="4027488" y="2312988"/>
          <p14:tracePt t="84643" x="4027488" y="2322513"/>
          <p14:tracePt t="84676" x="4037013" y="2330450"/>
          <p14:tracePt t="84686" x="4037013" y="2357438"/>
          <p14:tracePt t="84708" x="4054475" y="2393950"/>
          <p14:tracePt t="84738" x="4062413" y="2411413"/>
          <p14:tracePt t="84756" x="4062413" y="2419350"/>
          <p14:tracePt t="84789" x="4062413" y="2428875"/>
          <p14:tracePt t="84813" x="4071938" y="2446338"/>
          <p14:tracePt t="84841" x="4081463" y="2465388"/>
          <p14:tracePt t="84872" x="4081463" y="2473325"/>
          <p14:tracePt t="84878" x="4089400" y="2482850"/>
          <p14:tracePt t="84911" x="4098925" y="2500313"/>
          <p14:tracePt t="84942" x="4108450" y="2517775"/>
          <p14:tracePt t="84973" x="4108450" y="2527300"/>
          <p14:tracePt t="84984" x="4108450" y="2536825"/>
          <p14:tracePt t="85009" x="4116388" y="2544763"/>
          <p14:tracePt t="85039" x="4125913" y="2562225"/>
          <p14:tracePt t="85067" x="4133850" y="2581275"/>
          <p14:tracePt t="85098" x="4133850" y="2589213"/>
          <p14:tracePt t="85129" x="4143375" y="2598738"/>
          <p14:tracePt t="85142" x="4152900" y="2625725"/>
          <p14:tracePt t="85173" x="4160838" y="2625725"/>
          <p14:tracePt t="85191" x="4170363" y="2643188"/>
          <p14:tracePt t="85210" x="4187825" y="2643188"/>
          <p14:tracePt t="85240" x="4197350" y="2660650"/>
          <p14:tracePt t="85243" x="4205288" y="2660650"/>
          <p14:tracePt t="85273" x="4232275" y="2679700"/>
          <p14:tracePt t="85289" x="4241800" y="2687638"/>
          <p14:tracePt t="85309" x="4330700" y="2705100"/>
          <p14:tracePt t="85340" x="4357688" y="2714625"/>
          <p14:tracePt t="85346" x="4411663" y="2714625"/>
          <p14:tracePt t="85376" x="4500563" y="2724150"/>
          <p14:tracePt t="85407" x="4518025" y="2724150"/>
          <p14:tracePt t="85410" x="4633913" y="2741613"/>
          <p14:tracePt t="85441" x="4697413" y="2741613"/>
          <p14:tracePt t="85460" x="4724400" y="2751138"/>
          <p14:tracePt t="85477" x="4803775" y="2751138"/>
          <p14:tracePt t="85508" x="4840288" y="2751138"/>
          <p14:tracePt t="85521" x="4857750" y="2751138"/>
          <p14:tracePt t="85544" x="4911725" y="2751138"/>
          <p14:tracePt t="85574" x="4884738" y="2751138"/>
          <p14:tracePt t="85790" x="4875213" y="2751138"/>
          <p14:tracePt t="85800" x="4857750" y="2751138"/>
          <p14:tracePt t="85820" x="4848225" y="2751138"/>
          <p14:tracePt t="85846" x="4822825" y="2751138"/>
          <p14:tracePt t="85887" x="4795838" y="2741613"/>
          <p14:tracePt t="85899" x="4768850" y="2732088"/>
          <p14:tracePt t="85915" x="4697413" y="2705100"/>
          <p14:tracePt t="85946" x="4679950" y="2705100"/>
          <p14:tracePt t="85977" x="4670425" y="2705100"/>
          <p14:tracePt t="85980" x="4660900" y="2697163"/>
          <p14:tracePt t="86021" x="4652963" y="2697163"/>
          <p14:tracePt t="86069" x="4643438" y="2697163"/>
          <p14:tracePt t="86119" x="4652963" y="2697163"/>
          <p14:tracePt t="86749" x="4660900" y="2697163"/>
          <p14:tracePt t="86761" x="4697413" y="2697163"/>
          <p14:tracePt t="86781" x="4724400" y="2697163"/>
          <p14:tracePt t="86812" x="4776788" y="2697163"/>
          <p14:tracePt t="86814" x="4830763" y="2697163"/>
          <p14:tracePt t="86846" x="4857750" y="2697163"/>
          <p14:tracePt t="86856" x="4911725" y="2697163"/>
          <p14:tracePt t="86881" x="5000625" y="2697163"/>
          <p14:tracePt t="86912" x="5018088" y="2697163"/>
          <p14:tracePt t="86918" x="5081588" y="2697163"/>
          <p14:tracePt t="86948" x="5133975" y="2697163"/>
          <p14:tracePt t="86979" x="5197475" y="2697163"/>
          <p14:tracePt t="86986" x="5214938" y="2697163"/>
          <p14:tracePt t="87016" x="5295900" y="2687638"/>
          <p14:tracePt t="87016" x="5357813" y="2687638"/>
          <p14:tracePt t="87048" x="5367338" y="2679700"/>
          <p14:tracePt t="87060" x="5419725" y="2679700"/>
          <p14:tracePt t="87081" x="5500688" y="2670175"/>
          <p14:tracePt t="87113" x="5518150" y="2670175"/>
          <p14:tracePt t="87122" x="5572125" y="2660650"/>
          <p14:tracePt t="87148" x="5608638" y="2660650"/>
          <p14:tracePt t="87179" x="5616575" y="2652713"/>
          <p14:tracePt t="87186" x="5643563" y="2652713"/>
          <p14:tracePt t="87218" x="5653088" y="2652713"/>
          <p14:tracePt t="87249" x="5643563" y="2652713"/>
          <p14:tracePt t="87616" x="5634038" y="2652713"/>
          <p14:tracePt t="87656" x="5626100" y="2652713"/>
          <p14:tracePt t="87706" x="5616575" y="2652713"/>
          <p14:tracePt t="87738" x="5608638" y="2643188"/>
          <p14:tracePt t="87800" x="5581650" y="2633663"/>
          <p14:tracePt t="87819" x="5554663" y="2616200"/>
          <p14:tracePt t="87831" x="5510213" y="2581275"/>
          <p14:tracePt t="87850" x="5500688" y="2571750"/>
          <p14:tracePt t="87881" x="5491163" y="2571750"/>
          <p14:tracePt t="87898" x="5483225" y="2571750"/>
          <p14:tracePt t="89329" x="5483225" y="2562225"/>
          <p14:tracePt t="89843" x="5483225" y="2554288"/>
          <p14:tracePt t="89876" x="5483225" y="2544763"/>
          <p14:tracePt t="89938" x="5465763" y="2527300"/>
          <p14:tracePt t="89956" x="5456238" y="2509838"/>
          <p14:tracePt t="89986" x="5438775" y="2500313"/>
          <p14:tracePt t="90031" x="5419725" y="2490788"/>
          <p14:tracePt t="90051" x="5411788" y="2473325"/>
          <p14:tracePt t="90062" x="5367338" y="2438400"/>
          <p14:tracePt t="90091" x="5322888" y="2411413"/>
          <p14:tracePt t="90121" x="5276850" y="2384425"/>
          <p14:tracePt t="90143" x="5268913" y="2384425"/>
          <p14:tracePt t="90157" x="5205413" y="2347913"/>
          <p14:tracePt t="90188" x="5143500" y="2312988"/>
          <p14:tracePt t="90192" x="5099050" y="2295525"/>
          <p14:tracePt t="90223" x="5081588" y="2286000"/>
          <p14:tracePt t="90237" x="5037138" y="2276475"/>
          <p14:tracePt t="90258" x="4956175" y="2251075"/>
          <p14:tracePt t="90288" x="4929188" y="2251075"/>
          <p14:tracePt t="90299" x="4867275" y="2232025"/>
          <p14:tracePt t="90325" x="4848225" y="2224088"/>
          <p14:tracePt t="90356" x="4803775" y="2205038"/>
          <p14:tracePt t="90364" x="4795838" y="2205038"/>
          <p14:tracePt t="90391" x="4732338" y="2197100"/>
          <p14:tracePt t="90422" x="4670425" y="2187575"/>
          <p14:tracePt t="90429" x="4652963" y="2187575"/>
          <p14:tracePt t="90459" x="4598988" y="2179638"/>
          <p14:tracePt t="90489" x="4554538" y="2179638"/>
          <p14:tracePt t="90492" x="4483100" y="2179638"/>
          <p14:tracePt t="90522" x="4456113" y="2179638"/>
          <p14:tracePt t="90533" x="4394200" y="2179638"/>
          <p14:tracePt t="90559" x="4313238" y="2179638"/>
          <p14:tracePt t="90590" x="4286250" y="2179638"/>
          <p14:tracePt t="90597" x="4205288" y="2170113"/>
          <p14:tracePt t="90626" x="4081463" y="2143125"/>
          <p14:tracePt t="90658" x="4054475" y="2133600"/>
          <p14:tracePt t="90676" x="3990975" y="2125663"/>
          <p14:tracePt t="90696" x="3965575" y="2125663"/>
          <p14:tracePt t="90709" x="3919538" y="2125663"/>
          <p14:tracePt t="90728" x="3902075" y="2116138"/>
          <p14:tracePt t="90743" x="3857625" y="2108200"/>
          <p14:tracePt t="90759" x="3830638" y="2098675"/>
          <p14:tracePt t="90790" x="3822700" y="2098675"/>
          <p14:tracePt t="90800" x="3803650" y="2098675"/>
          <p14:tracePt t="90836" x="3776663" y="2089150"/>
          <p14:tracePt t="90847" x="3751263" y="2089150"/>
          <p14:tracePt t="90867" x="3732213" y="2089150"/>
          <p14:tracePt t="90879" x="3714750" y="2089150"/>
          <p14:tracePt t="90913" x="3687763" y="2089150"/>
          <p14:tracePt t="90931" x="3670300" y="2089150"/>
          <p14:tracePt t="90943" x="3652838" y="2089150"/>
          <p14:tracePt t="90962" x="3643313" y="2089150"/>
          <p14:tracePt t="90974" x="3633788" y="2089150"/>
          <p14:tracePt t="90992" x="3625850" y="2089150"/>
          <p14:tracePt t="91006" x="3616325" y="2089150"/>
          <p14:tracePt t="91072" x="3608388" y="2071688"/>
          <p14:tracePt t="91229" x="3608388" y="2062163"/>
          <p14:tracePt t="91256" x="3608388" y="2054225"/>
          <p14:tracePt t="91276" x="3608388" y="2044700"/>
          <p14:tracePt t="91319" x="3608388" y="2036763"/>
          <p14:tracePt t="91338" x="3608388" y="2027238"/>
          <p14:tracePt t="91436" x="3608388" y="2017713"/>
          <p14:tracePt t="91792" x="3616325" y="2017713"/>
          <p14:tracePt t="92064" x="3616325" y="2009775"/>
          <p14:tracePt t="92261" x="3625850" y="2009775"/>
          <p14:tracePt t="92409" x="3633788" y="2009775"/>
          <p14:tracePt t="92516" x="3652838" y="2027238"/>
          <p14:tracePt t="92547" x="3660775" y="2071688"/>
          <p14:tracePt t="92566" x="3679825" y="2098675"/>
          <p14:tracePt t="92577" x="3705225" y="2160588"/>
          <p14:tracePt t="92597" x="3724275" y="2197100"/>
          <p14:tracePt t="92609" x="3751263" y="2276475"/>
          <p14:tracePt t="92628" x="3768725" y="2312988"/>
          <p14:tracePt t="92640" x="3813175" y="2446338"/>
          <p14:tracePt t="92660" x="3822700" y="2473325"/>
          <p14:tracePt t="92671" x="3857625" y="2616200"/>
          <p14:tracePt t="92691" x="3875088" y="2652713"/>
          <p14:tracePt t="92702" x="3884613" y="2697163"/>
          <p14:tracePt t="92731" x="3894138" y="2732088"/>
          <p14:tracePt t="92742" x="3911600" y="2795588"/>
          <p14:tracePt t="92754" x="3919538" y="2847975"/>
          <p14:tracePt t="92767" x="3946525" y="2965450"/>
          <p14:tracePt t="92786" x="3956050" y="3027363"/>
          <p14:tracePt t="92799" x="3983038" y="3125788"/>
          <p14:tracePt t="92817" x="3990975" y="3143250"/>
          <p14:tracePt t="92832" x="4010025" y="3205163"/>
          <p14:tracePt t="92849" x="4017963" y="3232150"/>
          <p14:tracePt t="92866" x="4037013" y="3295650"/>
          <p14:tracePt t="92882" x="4054475" y="3384550"/>
          <p14:tracePt t="92914" x="4054475" y="3402013"/>
          <p14:tracePt t="92924" x="4071938" y="3473450"/>
          <p14:tracePt t="92946" x="4081463" y="3500438"/>
          <p14:tracePt t="92957" x="4089400" y="3527425"/>
          <p14:tracePt t="92968" x="4108450" y="3581400"/>
          <p14:tracePt t="92987" x="4116388" y="3598863"/>
          <p14:tracePt t="93000" x="4125913" y="3643313"/>
          <p14:tracePt t="93019" x="4133850" y="3660775"/>
          <p14:tracePt t="93033" x="4143375" y="3705225"/>
          <p14:tracePt t="93050" x="4160838" y="3776663"/>
          <p14:tracePt t="93070" x="4170363" y="3795713"/>
          <p14:tracePt t="93083" x="4187825" y="3840163"/>
          <p14:tracePt t="93101" x="4187825" y="3867150"/>
          <p14:tracePt t="93116" x="4205288" y="3938588"/>
          <p14:tracePt t="93133" x="4214813" y="3956050"/>
          <p14:tracePt t="93150" x="4224338" y="3990975"/>
          <p14:tracePt t="93167" x="4232275" y="3990975"/>
          <p14:tracePt t="93183" x="4232275" y="4010025"/>
          <p14:tracePt t="93200" x="4232275" y="4027488"/>
          <p14:tracePt t="93226" x="4241800" y="4037013"/>
          <p14:tracePt t="93238" x="4251325" y="4081463"/>
          <p14:tracePt t="93257" x="4251325" y="4098925"/>
          <p14:tracePt t="93270" x="4259263" y="4125913"/>
          <p14:tracePt t="93289" x="4268788" y="4143375"/>
          <p14:tracePt t="93300" x="4276725" y="4179888"/>
          <p14:tracePt t="93319" x="4276725" y="4197350"/>
          <p14:tracePt t="93346" x="4286250" y="4224338"/>
          <p14:tracePt t="93364" x="4286250" y="4232275"/>
          <p14:tracePt t="93384" x="4286250" y="4251325"/>
          <p14:tracePt t="93396" x="4286250" y="4259263"/>
          <p14:tracePt t="93413" x="4286250" y="4268788"/>
          <p14:tracePt t="93426" x="4303713" y="4303713"/>
          <p14:tracePt t="93446" x="4303713" y="4330700"/>
          <p14:tracePt t="93471" x="4313238" y="4357688"/>
          <p14:tracePt t="93492" x="4313238" y="4375150"/>
          <p14:tracePt t="93520" x="4322763" y="4384675"/>
          <p14:tracePt t="93537" x="4322763" y="4402138"/>
          <p14:tracePt t="93550" x="4322763" y="4419600"/>
          <p14:tracePt t="93581" x="4330700" y="4446588"/>
          <p14:tracePt t="93601" x="4330700" y="4465638"/>
          <p14:tracePt t="93613" x="4340225" y="4500563"/>
          <p14:tracePt t="93631" x="4340225" y="4510088"/>
          <p14:tracePt t="93644" x="4348163" y="4537075"/>
          <p14:tracePt t="93664" x="4348163" y="4554538"/>
          <p14:tracePt t="93676" x="4357688" y="4572000"/>
          <p14:tracePt t="93696" x="4367213" y="4598988"/>
          <p14:tracePt t="93730" x="4367213" y="4616450"/>
          <p14:tracePt t="93741" x="4375150" y="4633913"/>
          <p14:tracePt t="93759" x="4375150" y="4643438"/>
          <p14:tracePt t="93788" x="4375150" y="4652963"/>
          <p14:tracePt t="93855" x="4384675" y="4652963"/>
          <p14:tracePt t="93881" x="4384675" y="4660900"/>
          <p14:tracePt t="93900" x="4384675" y="4670425"/>
          <p14:tracePt t="94217" x="4384675" y="4679950"/>
          <p14:tracePt t="104579" x="4384675" y="4670425"/>
          <p14:tracePt t="104698" x="4402138" y="4625975"/>
          <p14:tracePt t="104716" x="4411663" y="4598988"/>
          <p14:tracePt t="104729" x="4411663" y="4483100"/>
          <p14:tracePt t="104749" x="4411663" y="4456113"/>
          <p14:tracePt t="104761" x="4419600" y="4394200"/>
          <p14:tracePt t="104780" x="4419600" y="4367213"/>
          <p14:tracePt t="104792" x="4419600" y="4276725"/>
          <p14:tracePt t="104810" x="4419600" y="4224338"/>
          <p14:tracePt t="104821" x="4419600" y="4017963"/>
          <p14:tracePt t="104841" x="4419600" y="3956050"/>
          <p14:tracePt t="104853" x="4429125" y="3848100"/>
          <p14:tracePt t="104872" x="4429125" y="3822700"/>
          <p14:tracePt t="104887" x="4438650" y="3724275"/>
          <p14:tracePt t="104917" x="4438650" y="3660775"/>
          <p14:tracePt t="104936" x="4438650" y="3643313"/>
          <p14:tracePt t="104952" x="4438650" y="3581400"/>
          <p14:tracePt t="104969" x="4438650" y="3562350"/>
          <p14:tracePt t="104986" x="4438650" y="3509963"/>
          <p14:tracePt t="105002" x="4438650" y="3482975"/>
          <p14:tracePt t="105019" x="4446588" y="3411538"/>
          <p14:tracePt t="105036" x="4446588" y="3394075"/>
          <p14:tracePt t="105052" x="4456113" y="3322638"/>
          <p14:tracePt t="105069" x="4456113" y="3295650"/>
          <p14:tracePt t="105086" x="4456113" y="3259138"/>
          <p14:tracePt t="105102" x="4456113" y="3224213"/>
          <p14:tracePt t="105119" x="4438650" y="3081338"/>
          <p14:tracePt t="105137" x="4429125" y="3009900"/>
          <p14:tracePt t="105157" x="4429125" y="2982913"/>
          <p14:tracePt t="105169" x="4429125" y="2973388"/>
          <p14:tracePt t="105187" x="4419600" y="2919413"/>
          <p14:tracePt t="105218" x="4419600" y="2911475"/>
          <p14:tracePt t="105230" x="4419600" y="2857500"/>
          <p14:tracePt t="105250" x="4411663" y="2803525"/>
          <p14:tracePt t="105262" x="4411663" y="2732088"/>
          <p14:tracePt t="105282" x="4402138" y="2687638"/>
          <p14:tracePt t="105293" x="4394200" y="2625725"/>
          <p14:tracePt t="105312" x="4384675" y="2598738"/>
          <p14:tracePt t="105325" x="4375150" y="2536825"/>
          <p14:tracePt t="105345" x="4367213" y="2500313"/>
          <p14:tracePt t="105357" x="4357688" y="2473325"/>
          <p14:tracePt t="105384" x="4357688" y="2446338"/>
          <p14:tracePt t="105396" x="4357688" y="2419350"/>
          <p14:tracePt t="105411" x="4348163" y="2411413"/>
          <p14:tracePt t="105421" x="4340225" y="2374900"/>
          <p14:tracePt t="105439" x="4330700" y="2357438"/>
          <p14:tracePt t="105454" x="4322763" y="2330450"/>
          <p14:tracePt t="105470" x="4313238" y="2312988"/>
          <p14:tracePt t="105487" x="4286250" y="2251075"/>
          <p14:tracePt t="105504" x="4276725" y="2232025"/>
          <p14:tracePt t="105520" x="4251325" y="2197100"/>
          <p14:tracePt t="105537" x="4241800" y="2170113"/>
          <p14:tracePt t="105554" x="4214813" y="2125663"/>
          <p14:tracePt t="105571" x="4205288" y="2108200"/>
          <p14:tracePt t="105587" x="4179888" y="2062163"/>
          <p14:tracePt t="105604" x="4170363" y="2054225"/>
          <p14:tracePt t="105621" x="4133850" y="1990725"/>
          <p14:tracePt t="105637" x="4125913" y="1973263"/>
          <p14:tracePt t="105654" x="4098925" y="1928813"/>
          <p14:tracePt t="105672" x="4062413" y="1857375"/>
          <p14:tracePt t="105692" x="4054475" y="1839913"/>
          <p14:tracePt t="105705" x="4037013" y="1803400"/>
          <p14:tracePt t="105722" x="4017963" y="1795463"/>
          <p14:tracePt t="105753" x="4017963" y="1776413"/>
          <p14:tracePt t="105766" x="4000500" y="1768475"/>
          <p14:tracePt t="105786" x="3990975" y="1751013"/>
          <p14:tracePt t="105834" x="3973513" y="1751013"/>
          <p14:tracePt t="105846" x="3956050" y="1724025"/>
          <p14:tracePt t="105866" x="3929063" y="1714500"/>
          <p14:tracePt t="105876" x="3902075" y="1704975"/>
          <p14:tracePt t="105896" x="3894138" y="1697038"/>
          <p14:tracePt t="105907" x="3867150" y="1679575"/>
          <p14:tracePt t="105926" x="3848100" y="1679575"/>
          <p14:tracePt t="105939" x="3803650" y="1670050"/>
          <p14:tracePt t="105956" x="3795713" y="1670050"/>
          <p14:tracePt t="105985" x="3768725" y="1670050"/>
          <p14:tracePt t="106002" x="3724275" y="1670050"/>
          <p14:tracePt t="106022" x="3687763" y="1679575"/>
          <p14:tracePt t="106035" x="3625850" y="1697038"/>
          <p14:tracePt t="106053" x="3598863" y="1697038"/>
          <p14:tracePt t="106066" x="3554413" y="1714500"/>
          <p14:tracePt t="106089" x="3490913" y="1731963"/>
          <p14:tracePt t="106120" x="3465513" y="1741488"/>
          <p14:tracePt t="106129" x="3402013" y="1768475"/>
          <p14:tracePt t="106147" x="3367088" y="1776413"/>
          <p14:tracePt t="106176" x="3303588" y="1795463"/>
          <p14:tracePt t="106194" x="3286125" y="1803400"/>
          <p14:tracePt t="106223" x="3205163" y="1830388"/>
          <p14:tracePt t="106239" x="3108325" y="1866900"/>
          <p14:tracePt t="106270" x="3044825" y="1893888"/>
          <p14:tracePt t="106289" x="3027363" y="1901825"/>
          <p14:tracePt t="106306" x="2982913" y="1928813"/>
          <p14:tracePt t="106337" x="2965450" y="1938338"/>
          <p14:tracePt t="106352" x="2928938" y="1965325"/>
          <p14:tracePt t="106378" x="2884488" y="2009775"/>
          <p14:tracePt t="106417" x="2847975" y="2027238"/>
          <p14:tracePt t="106427" x="2813050" y="2044700"/>
          <p14:tracePt t="106447" x="2813050" y="2054225"/>
          <p14:tracePt t="106472" x="2795588" y="2062163"/>
          <p14:tracePt t="106490" x="2776538" y="2089150"/>
          <p14:tracePt t="106523" x="2768600" y="2098675"/>
          <p14:tracePt t="106556" x="2768600" y="2108200"/>
          <p14:tracePt t="106567" x="2768600" y="2125663"/>
          <p14:tracePt t="106636" x="2768600" y="2143125"/>
          <p14:tracePt t="106660" x="2776538" y="2143125"/>
          <p14:tracePt t="106680" x="2776538" y="2152650"/>
          <p14:tracePt t="106691" x="2813050" y="2197100"/>
          <p14:tracePt t="106722" x="2847975" y="2232025"/>
          <p14:tracePt t="106730" x="2874963" y="2259013"/>
          <p14:tracePt t="106758" x="2938463" y="2303463"/>
          <p14:tracePt t="106789" x="2990850" y="2339975"/>
          <p14:tracePt t="106806" x="3044825" y="2374900"/>
          <p14:tracePt t="106826" x="3125788" y="2411413"/>
          <p14:tracePt t="106858" x="3152775" y="2428875"/>
          <p14:tracePt t="106866" x="3232150" y="2465388"/>
          <p14:tracePt t="106897" x="3259138" y="2473325"/>
          <p14:tracePt t="106908" x="3348038" y="2517775"/>
          <p14:tracePt t="106938" x="3446463" y="2544763"/>
          <p14:tracePt t="106948" x="3473450" y="2544763"/>
          <p14:tracePt t="106976" x="3554413" y="2571750"/>
          <p14:tracePt t="107008" x="3625850" y="2581275"/>
          <p14:tracePt t="107026" x="3660775" y="2589213"/>
          <p14:tracePt t="107042" x="3768725" y="2608263"/>
          <p14:tracePt t="107072" x="3857625" y="2616200"/>
          <p14:tracePt t="107087" x="3911600" y="2625725"/>
          <p14:tracePt t="107108" x="3983038" y="2633663"/>
          <p14:tracePt t="107140" x="4010025" y="2633663"/>
          <p14:tracePt t="107149" x="4062413" y="2633663"/>
          <p14:tracePt t="107180" x="4143375" y="2633663"/>
          <p14:tracePt t="107209" x="4224338" y="2633663"/>
          <p14:tracePt t="107240" x="4313238" y="2625725"/>
          <p14:tracePt t="107271" x="4330700" y="2616200"/>
          <p14:tracePt t="107276" x="4411663" y="2598738"/>
          <p14:tracePt t="107307" x="4483100" y="2589213"/>
          <p14:tracePt t="107338" x="4572000" y="2581275"/>
          <p14:tracePt t="107358" x="4643438" y="2581275"/>
          <p14:tracePt t="107389" x="4660900" y="2581275"/>
          <p14:tracePt t="107409" x="4732338" y="2571750"/>
          <p14:tracePt t="107440" x="4776788" y="2554288"/>
          <p14:tracePt t="107471" x="4803775" y="2554288"/>
          <p14:tracePt t="107481" x="4840288" y="2544763"/>
          <p14:tracePt t="107513" x="4857750" y="2544763"/>
          <p14:tracePt t="107543" x="4919663" y="2536825"/>
          <p14:tracePt t="107576" x="4991100" y="2536825"/>
          <p14:tracePt t="107608" x="5018088" y="2536825"/>
          <p14:tracePt t="107620" x="5108575" y="2536825"/>
          <p14:tracePt t="107651" x="5197475" y="2536825"/>
          <p14:tracePt t="107677" x="5286375" y="2544763"/>
          <p14:tracePt t="107707" x="5402263" y="2544763"/>
          <p14:tracePt t="107739" x="5473700" y="2544763"/>
          <p14:tracePt t="107751" x="5527675" y="2544763"/>
          <p14:tracePt t="107782" x="5670550" y="2544763"/>
          <p14:tracePt t="107811" x="5830888" y="2544763"/>
          <p14:tracePt t="107841" x="6000750" y="2554288"/>
          <p14:tracePt t="107872" x="6089650" y="2562225"/>
          <p14:tracePt t="107889" x="6188075" y="2562225"/>
          <p14:tracePt t="107921" x="6259513" y="2562225"/>
          <p14:tracePt t="107944" x="6367463" y="2562225"/>
          <p14:tracePt t="107976" x="6438900" y="2562225"/>
          <p14:tracePt t="108007" x="6465888" y="2562225"/>
          <p14:tracePt t="108014" x="6608763" y="2571750"/>
          <p14:tracePt t="108046" x="6724650" y="2581275"/>
          <p14:tracePt t="108077" x="6804025" y="2581275"/>
          <p14:tracePt t="108096" x="6902450" y="2581275"/>
          <p14:tracePt t="108128" x="6929438" y="2581275"/>
          <p14:tracePt t="108146" x="7037388" y="2589213"/>
          <p14:tracePt t="108177" x="7099300" y="2589213"/>
          <p14:tracePt t="108208" x="7126288" y="2589213"/>
          <p14:tracePt t="108220" x="7153275" y="2589213"/>
          <p14:tracePt t="108250" x="7251700" y="2589213"/>
          <p14:tracePt t="108279" x="7304088" y="2589213"/>
          <p14:tracePt t="108309" x="7358063" y="2581275"/>
          <p14:tracePt t="108340" x="7385050" y="2571750"/>
          <p14:tracePt t="108347" x="7466013" y="2554288"/>
          <p14:tracePt t="108377" x="7545388" y="2544763"/>
          <p14:tracePt t="108411" x="7599363" y="2544763"/>
          <p14:tracePt t="108426" x="7680325" y="2536825"/>
          <p14:tracePt t="108458" x="7705725" y="2527300"/>
          <p14:tracePt t="108480" x="7786688" y="2509838"/>
          <p14:tracePt t="108510" x="7902575" y="2500313"/>
          <p14:tracePt t="108542" x="7983538" y="2490788"/>
          <p14:tracePt t="108550" x="8045450" y="2482850"/>
          <p14:tracePt t="108581" x="8143875" y="2482850"/>
          <p14:tracePt t="108612" x="8259763" y="2465388"/>
          <p14:tracePt t="108616" x="8385175" y="2455863"/>
          <p14:tracePt t="108647" x="8412163" y="2455863"/>
          <p14:tracePt t="108677" x="8429625" y="2455863"/>
          <p14:tracePt t="108681" x="8447088" y="2455863"/>
          <p14:tracePt t="108711" x="8466138" y="2446338"/>
          <p14:tracePt t="108757" x="8483600" y="2446338"/>
          <p14:tracePt t="108769" x="8537575" y="2438400"/>
          <p14:tracePt t="108801" x="8589963" y="2438400"/>
          <p14:tracePt t="108818" x="8589963" y="2428875"/>
          <p14:tracePt t="108850" x="8599488" y="2428875"/>
          <p14:tracePt t="108880" x="8616950" y="2428875"/>
          <p14:tracePt t="108911" x="8653463" y="2428875"/>
          <p14:tracePt t="108943" x="8661400" y="2419350"/>
          <p14:tracePt t="108947" x="8670925" y="2419350"/>
          <p14:tracePt t="108978" x="8680450" y="2401888"/>
          <p14:tracePt t="109038" x="8688388" y="2401888"/>
          <p14:tracePt t="109049" x="8705850" y="2393950"/>
          <p14:tracePt t="109081" x="8724900" y="2384425"/>
          <p14:tracePt t="109099" x="8732838" y="2374900"/>
          <p14:tracePt t="109131" x="8751888" y="2374900"/>
          <p14:tracePt t="109149" x="8759825" y="2366963"/>
          <p14:tracePt t="109181" x="8769350" y="2366963"/>
          <p14:tracePt t="109212" x="8777288" y="2366963"/>
          <p14:tracePt t="109226" x="8786813" y="2366963"/>
          <p14:tracePt t="109258" x="8796338" y="2366963"/>
          <p14:tracePt t="109282" x="8831263" y="2357438"/>
          <p14:tracePt t="109313" x="8885238" y="2357438"/>
          <p14:tracePt t="109344" x="8902700" y="2357438"/>
          <p14:tracePt t="109352" x="8956675" y="2347913"/>
          <p14:tracePt t="109421" x="8974138" y="2347913"/>
          <p14:tracePt t="109427" x="9010650" y="2347913"/>
          <p14:tracePt t="109458" x="9018588" y="2347913"/>
          <p14:tracePt t="109482" x="9037638" y="2339975"/>
          <p14:tracePt t="109513" x="9082088" y="2339975"/>
          <p14:tracePt t="109545" x="9126538" y="2330450"/>
          <p14:tracePt t="109556" x="9134475" y="2330450"/>
          <p14:tracePt t="109586" x="9134475" y="2322513"/>
          <p14:tracePt t="109616" x="9134475" y="23304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0.6|55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1.3|3.3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2.3|9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|13.6|3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|0.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1.3|6.8|6.8|30|4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8|1.7|49.8|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2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2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4|96.9|3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1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29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>
    <a:spDef>
      <a:spPr/>
      <a:bodyPr wrap="square" lIns="45720" rIns="45720" rtlCol="0" anchor="ctr">
        <a:noAutofit/>
      </a:bodyPr>
      <a:lstStyle>
        <a:defPPr algn="ctr">
          <a:defRPr dirty="0" err="1">
            <a:latin typeface="Calibri" pitchFamily="34" charset="0"/>
            <a:cs typeface="Calibri" pitchFamily="34" charset="0"/>
          </a:defRPr>
        </a:defPPr>
      </a:lstStyle>
      <a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12685</TotalTime>
  <Words>1099</Words>
  <Application>Microsoft Office PowerPoint</Application>
  <PresentationFormat>On-screen Show (4:3)</PresentationFormat>
  <Paragraphs>327</Paragraphs>
  <Slides>27</Slides>
  <Notes>1</Notes>
  <HiddenSlides>0</HiddenSlides>
  <MMClips>29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Calibri</vt:lpstr>
      <vt:lpstr>Century Schoolbook</vt:lpstr>
      <vt:lpstr>Consolas</vt:lpstr>
      <vt:lpstr>Courier New</vt:lpstr>
      <vt:lpstr>Wingdings</vt:lpstr>
      <vt:lpstr>Wingdings 2</vt:lpstr>
      <vt:lpstr>Oriel</vt:lpstr>
      <vt:lpstr>Comp 401 Synchronized Methods</vt:lpstr>
      <vt:lpstr>Prerequisite</vt:lpstr>
      <vt:lpstr>Threads and Sharing</vt:lpstr>
      <vt:lpstr>The Separate Lane Scenario</vt:lpstr>
      <vt:lpstr>One Shuttle &amp; Animator, Two Threads</vt:lpstr>
      <vt:lpstr>Two Shuttles and Animators, Two  Threads</vt:lpstr>
      <vt:lpstr>One Shuttles &amp; Animator, Two Threads</vt:lpstr>
      <vt:lpstr>Interfering Animations</vt:lpstr>
      <vt:lpstr>Interference</vt:lpstr>
      <vt:lpstr>Top thread Sets its CurY</vt:lpstr>
      <vt:lpstr>Top Thread Sleeps</vt:lpstr>
      <vt:lpstr>Bottom Thread Sets its Cury</vt:lpstr>
      <vt:lpstr>Interference</vt:lpstr>
      <vt:lpstr>Solution?</vt:lpstr>
      <vt:lpstr>Synchronized Version</vt:lpstr>
      <vt:lpstr>Synchronized</vt:lpstr>
      <vt:lpstr>One Shuttle and Synchronized Animator, Two Threads</vt:lpstr>
      <vt:lpstr>Synchronize Set methods of Shuttle?</vt:lpstr>
      <vt:lpstr>Synchronize Run Methods of  Command?</vt:lpstr>
      <vt:lpstr>Synchronize Thread Creation?</vt:lpstr>
      <vt:lpstr>Synchronize Thread Creator?</vt:lpstr>
      <vt:lpstr>Two Synchronized Methods</vt:lpstr>
      <vt:lpstr>Synchronized Methods</vt:lpstr>
      <vt:lpstr>Synchronized Method Analogy?</vt:lpstr>
      <vt:lpstr>One Shuttle, Two Synchronized Animators</vt:lpstr>
      <vt:lpstr>One Shuttle, Two Threads and Synchronized Animators</vt:lpstr>
      <vt:lpstr>Synchronization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Sasa</dc:creator>
  <cp:lastModifiedBy>Prasun Dewan</cp:lastModifiedBy>
  <cp:revision>1461</cp:revision>
  <dcterms:created xsi:type="dcterms:W3CDTF">2006-08-16T00:00:00Z</dcterms:created>
  <dcterms:modified xsi:type="dcterms:W3CDTF">2013-11-07T17:03:02Z</dcterms:modified>
</cp:coreProperties>
</file>

<file path=docProps/thumbnail.jpeg>
</file>